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21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50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51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52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53.xml.rels" ContentType="application/vnd.openxmlformats-package.relationships+xml"/>
  <Override PartName="/ppt/slides/_rels/slide26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64.xml.rels" ContentType="application/vnd.openxmlformats-package.relationships+xml"/>
  <Override PartName="/ppt/slides/_rels/slide65.xml.rels" ContentType="application/vnd.openxmlformats-package.relationships+xml"/>
  <Override PartName="/ppt/slides/_rels/slide66.xml.rels" ContentType="application/vnd.openxmlformats-package.relationships+xml"/>
  <Override PartName="/ppt/slides/_rels/slide67.xml.rels" ContentType="application/vnd.openxmlformats-package.relationships+xml"/>
  <Override PartName="/ppt/slides/_rels/slide68.xml.rels" ContentType="application/vnd.openxmlformats-package.relationships+xml"/>
  <Override PartName="/ppt/slides/_rels/slide69.xml.rels" ContentType="application/vnd.openxmlformats-package.relationships+xml"/>
  <Override PartName="/ppt/slides/_rels/slide70.xml.rels" ContentType="application/vnd.openxmlformats-package.relationships+xml"/>
  <Override PartName="/ppt/slides/_rels/slide71.xml.rels" ContentType="application/vnd.openxmlformats-package.relationships+xml"/>
  <Override PartName="/ppt/slides/_rels/slide72.xml.rels" ContentType="application/vnd.openxmlformats-package.relationships+xml"/>
  <Override PartName="/ppt/slides/_rels/slide73.xml.rels" ContentType="application/vnd.openxmlformats-package.relationships+xml"/>
  <Override PartName="/ppt/slides/_rels/slide74.xml.rels" ContentType="application/vnd.openxmlformats-package.relationships+xml"/>
  <Override PartName="/ppt/slides/_rels/slide75.xml.rels" ContentType="application/vnd.openxmlformats-package.relationships+xml"/>
  <Override PartName="/ppt/slides/_rels/slide76.xml.rels" ContentType="application/vnd.openxmlformats-package.relationships+xml"/>
  <Override PartName="/ppt/slides/_rels/slide77.xml.rels" ContentType="application/vnd.openxmlformats-package.relationships+xml"/>
  <Override PartName="/ppt/slides/_rels/slide78.xml.rels" ContentType="application/vnd.openxmlformats-package.relationships+xml"/>
  <Override PartName="/ppt/slides/_rels/slide79.xml.rels" ContentType="application/vnd.openxmlformats-package.relationships+xml"/>
  <Override PartName="/ppt/slides/_rels/slide80.xml.rels" ContentType="application/vnd.openxmlformats-package.relationships+xml"/>
  <Override PartName="/ppt/slides/_rels/slide81.xml.rels" ContentType="application/vnd.openxmlformats-package.relationships+xml"/>
  <Override PartName="/ppt/slides/_rels/slide82.xml.rels" ContentType="application/vnd.openxmlformats-package.relationships+xml"/>
  <Override PartName="/ppt/slides/_rels/slide83.xml.rels" ContentType="application/vnd.openxmlformats-package.relationships+xml"/>
  <Override PartName="/ppt/slides/_rels/slide84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/>
          </p:nvPr>
        </p:nvSpPr>
        <p:spPr>
          <a:xfrm>
            <a:off x="2569320" y="9945000"/>
            <a:ext cx="24177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378000" y="9945000"/>
            <a:ext cx="17377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13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253CF418-BE19-41C0-946E-0773B7535DA1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pt-BR" sz="1800" spc="-1" strike="noStrike">
                <a:latin typeface="Calibri"/>
              </a:rPr>
              <a:t>Clique para editar o formato do texto do título</a:t>
            </a:r>
            <a:endParaRPr b="0" lang="pt-BR" sz="1800" spc="-1" strike="noStrike"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Clique para editar o formato do texto da estrutura de tópicos</a:t>
            </a:r>
            <a:endParaRPr b="0" lang="pt-B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2.º nível da estrutura de tópicos</a:t>
            </a:r>
            <a:endParaRPr b="0" lang="pt-B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3.º nível da estrutura de tópicos</a:t>
            </a:r>
            <a:endParaRPr b="0" lang="pt-B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4.º nível da estrutura de tópicos</a:t>
            </a:r>
            <a:endParaRPr b="0" lang="pt-B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5.º nível da estrutura de tópicos</a:t>
            </a:r>
            <a:endParaRPr b="0" lang="pt-BR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6.º nível da estrutura de tópicos</a:t>
            </a:r>
            <a:endParaRPr b="0" lang="pt-BR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7.º nível da estrutura de tópicos</a:t>
            </a:r>
            <a:endParaRPr b="0" lang="pt-BR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hyperlink" Target="http://www.compras.rs.gov.br/egov2/indexMenu.jsp" TargetMode="External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compras.rs.gov.br/egov2/indexMenu.jsp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2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pic>
        <p:nvPicPr>
          <p:cNvPr id="43" name="object 4" descr=""/>
          <p:cNvPicPr/>
          <p:nvPr/>
        </p:nvPicPr>
        <p:blipFill>
          <a:blip r:embed="rId1"/>
          <a:stretch/>
        </p:blipFill>
        <p:spPr>
          <a:xfrm>
            <a:off x="3045960" y="520920"/>
            <a:ext cx="1495800" cy="609480"/>
          </a:xfrm>
          <a:prstGeom prst="rect">
            <a:avLst/>
          </a:prstGeom>
          <a:ln w="0">
            <a:noFill/>
          </a:ln>
        </p:spPr>
      </p:pic>
      <p:pic>
        <p:nvPicPr>
          <p:cNvPr id="44" name="object 5" descr=""/>
          <p:cNvPicPr/>
          <p:nvPr/>
        </p:nvPicPr>
        <p:blipFill>
          <a:blip r:embed="rId2"/>
          <a:stretch/>
        </p:blipFill>
        <p:spPr>
          <a:xfrm>
            <a:off x="5790600" y="549360"/>
            <a:ext cx="1333800" cy="542880"/>
          </a:xfrm>
          <a:prstGeom prst="rect">
            <a:avLst/>
          </a:prstGeom>
          <a:ln w="0">
            <a:noFill/>
          </a:ln>
        </p:spPr>
      </p:pic>
      <p:sp>
        <p:nvSpPr>
          <p:cNvPr id="45" name="object 6"/>
          <p:cNvSpPr/>
          <p:nvPr/>
        </p:nvSpPr>
        <p:spPr>
          <a:xfrm>
            <a:off x="432000" y="1184760"/>
            <a:ext cx="6650640" cy="705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5472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pt-BR" sz="950" spc="12" strike="noStrike">
                <a:latin typeface="Arial"/>
              </a:rPr>
              <a:t>Camara</a:t>
            </a:r>
            <a:r>
              <a:rPr b="1" lang="pt-BR" sz="950" spc="-7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Municipal</a:t>
            </a:r>
            <a:r>
              <a:rPr b="1" lang="pt-BR" sz="950" spc="-1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de</a:t>
            </a:r>
            <a:r>
              <a:rPr b="1" lang="pt-BR" sz="950" spc="-1" strike="noStrike">
                <a:latin typeface="Arial"/>
              </a:rPr>
              <a:t> </a:t>
            </a:r>
            <a:r>
              <a:rPr b="1" lang="pt-BR" sz="950" spc="9" strike="noStrike">
                <a:latin typeface="Arial"/>
              </a:rPr>
              <a:t>Uruguaiana</a:t>
            </a:r>
            <a:endParaRPr b="0" lang="pt-BR" sz="950" spc="-1" strike="noStrike">
              <a:latin typeface="Arial"/>
            </a:endParaRPr>
          </a:p>
          <a:p>
            <a:pPr marL="1873080" algn="ctr">
              <a:lnSpc>
                <a:spcPct val="150000"/>
              </a:lnSpc>
              <a:spcBef>
                <a:spcPts val="709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ATA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SESSÃO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PREGÃO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ELETRÔNICO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(13.191/09)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EDITAL: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0006/2022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PROCESSO: </a:t>
            </a:r>
            <a:r>
              <a:rPr b="0" lang="pt-BR" sz="750" spc="-1" strike="noStrike">
                <a:latin typeface="Verdana"/>
              </a:rPr>
              <a:t>573</a:t>
            </a:r>
            <a:endParaRPr b="0" lang="pt-BR" sz="750" spc="-1" strike="noStrike">
              <a:latin typeface="Arial"/>
            </a:endParaRPr>
          </a:p>
          <a:p>
            <a:pPr marL="1873080">
              <a:lnSpc>
                <a:spcPct val="100000"/>
              </a:lnSpc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Em 24/06/2022, às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09:01 </a:t>
            </a:r>
            <a:r>
              <a:rPr b="0" lang="pt-BR" sz="750" spc="-7" strike="noStrike">
                <a:latin typeface="Verdana"/>
              </a:rPr>
              <a:t>horas,</a:t>
            </a:r>
            <a:r>
              <a:rPr b="0" lang="pt-BR" sz="750" spc="-1" strike="noStrike">
                <a:latin typeface="Verdana"/>
              </a:rPr>
              <a:t> 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CÂMARA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MUNICIPAL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URUGUAIANA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CÂMARA </a:t>
            </a:r>
            <a:r>
              <a:rPr b="0" lang="pt-BR" sz="750" spc="-7" strike="noStrike">
                <a:latin typeface="Verdana"/>
              </a:rPr>
              <a:t>MUNICIPAL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URUGUAIANA,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sito à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RUA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GENERAL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002760"/>
              </a:tabLst>
            </a:pPr>
            <a:r>
              <a:rPr b="0" lang="pt-BR" sz="750" spc="-7" strike="noStrike">
                <a:latin typeface="Verdana"/>
              </a:rPr>
              <a:t>BENTO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MARTINS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Centro 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URUGUAIANA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7" strike="noStrike">
                <a:latin typeface="Verdana"/>
              </a:rPr>
              <a:t>RS,</a:t>
            </a:r>
            <a:r>
              <a:rPr b="0" lang="pt-BR" sz="750" spc="-1" strike="noStrike">
                <a:latin typeface="Verdana"/>
              </a:rPr>
              <a:t> na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Sala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Pregão,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reuniram-se</a:t>
            </a:r>
            <a:r>
              <a:rPr b="0" lang="pt-BR" sz="750" spc="-1" strike="noStrike">
                <a:latin typeface="Verdana"/>
              </a:rPr>
              <a:t> o(a)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órgão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respectivos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membros da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Equipe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apoio, </a:t>
            </a:r>
            <a:r>
              <a:rPr b="0" lang="pt-BR" sz="750" spc="-1" strike="noStrike">
                <a:latin typeface="Verdana"/>
              </a:rPr>
              <a:t>designados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ato n.º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27/2022, publicado 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01/02/2022,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os procedimentos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inerentes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 em </a:t>
            </a:r>
            <a:r>
              <a:rPr b="0" lang="pt-BR" sz="750" spc="-7" strike="noStrike">
                <a:latin typeface="Verdana"/>
              </a:rPr>
              <a:t>epígrafe.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4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Ato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normativo: </a:t>
            </a:r>
            <a:r>
              <a:rPr b="0" lang="pt-BR" sz="750" spc="-1" strike="noStrike">
                <a:latin typeface="Verdana"/>
              </a:rPr>
              <a:t>LEI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ESTADUAL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Nº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13.191,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JUNHO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2009.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entre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segundos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entre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própria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empresa: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segundos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Tipo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Objeto: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Objeto: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(13.191/09)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Aquisição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equipamentos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materiais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Habilitação: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exclusivamente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4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Recurso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Administrativo: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exclusivamente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O(A) Pregoeiro(a), após o procedimento de </a:t>
            </a:r>
            <a:r>
              <a:rPr b="0" lang="pt-BR" sz="750" spc="-7" strike="noStrike">
                <a:latin typeface="Verdana"/>
              </a:rPr>
              <a:t>abertura, </a:t>
            </a:r>
            <a:r>
              <a:rPr b="0" lang="pt-BR" sz="750" spc="-1" strike="noStrike">
                <a:latin typeface="Verdana"/>
              </a:rPr>
              <a:t>exame das propostas iniciais de preços apresentadas e, a partir do horário previsto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pública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eletrônico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(13.191/09),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divulgação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em perfeita consonância com as especificações e condições de fornecimento detalhadas no Edital. Aberta a etapa </a:t>
            </a:r>
            <a:r>
              <a:rPr b="0" lang="pt-BR" sz="750" spc="-7" strike="noStrike">
                <a:latin typeface="Verdana"/>
              </a:rPr>
              <a:t>competitiva, </a:t>
            </a:r>
            <a:r>
              <a:rPr b="0" lang="pt-BR" sz="750" spc="-1" strike="noStrike">
                <a:latin typeface="Verdana"/>
              </a:rPr>
              <a:t>foi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considerado </a:t>
            </a:r>
            <a:r>
              <a:rPr b="0" lang="pt-BR" sz="750" spc="-1" strike="noStrike">
                <a:latin typeface="Verdana"/>
              </a:rPr>
              <a:t>como primeiro lance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proposta inicial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melhor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e iniciou-se a fase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lances.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final do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previsto no Edital,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002760"/>
              </a:tabLst>
            </a:pPr>
            <a:r>
              <a:rPr b="0" lang="pt-BR" sz="750" spc="-1" strike="noStrike">
                <a:latin typeface="Verdana"/>
              </a:rPr>
              <a:t>acrescido do tempo </a:t>
            </a:r>
            <a:r>
              <a:rPr b="0" lang="pt-BR" sz="750" spc="-7" strike="noStrike">
                <a:latin typeface="Verdana"/>
              </a:rPr>
              <a:t>randômico </a:t>
            </a:r>
            <a:r>
              <a:rPr b="0" lang="pt-BR" sz="750" spc="-1" strike="noStrike">
                <a:latin typeface="Verdana"/>
              </a:rPr>
              <a:t>(de 1 a 30 minutos) </a:t>
            </a:r>
            <a:r>
              <a:rPr b="0" lang="pt-BR" sz="750" spc="-7" strike="noStrike">
                <a:latin typeface="Verdana"/>
              </a:rPr>
              <a:t>gerado </a:t>
            </a:r>
            <a:r>
              <a:rPr b="0" lang="pt-BR" sz="750" spc="-1" strike="noStrike">
                <a:latin typeface="Verdana"/>
              </a:rPr>
              <a:t>automaticamente pelo sistema, foi </a:t>
            </a: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a fase de disputa, classificando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fornecedores pela oferta de lances de melhor </a:t>
            </a:r>
            <a:r>
              <a:rPr b="0" lang="pt-BR" sz="750" spc="-26" strike="noStrike">
                <a:latin typeface="Verdana"/>
              </a:rPr>
              <a:t>valor.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0027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785"/>
              </a:spcBef>
              <a:buNone/>
              <a:tabLst>
                <a:tab algn="l" pos="3002760"/>
              </a:tabLst>
            </a:pPr>
            <a:r>
              <a:rPr b="1" lang="pt-BR" sz="750" spc="-1" strike="noStrike">
                <a:latin typeface="Verdana"/>
              </a:rPr>
              <a:t>Eventos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lang="pt-BR" sz="750" spc="-7" strike="noStrike">
                <a:latin typeface="Verdana"/>
              </a:rPr>
              <a:t>Evento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Usuário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lang="pt-BR" sz="750" spc="-7" strike="noStrike">
                <a:latin typeface="Verdana"/>
              </a:rPr>
              <a:t>Novo </a:t>
            </a:r>
            <a:r>
              <a:rPr b="0" lang="pt-BR" sz="750" spc="-1" strike="noStrike">
                <a:latin typeface="Verdana"/>
              </a:rPr>
              <a:t>documento </a:t>
            </a:r>
            <a:r>
              <a:rPr b="0" lang="pt-BR" sz="750" spc="-7" strike="noStrike">
                <a:latin typeface="Verdana"/>
              </a:rPr>
              <a:t>anexo</a:t>
            </a:r>
            <a:r>
              <a:rPr b="0" lang="pt-BR" sz="750" spc="-1" strike="noStrike">
                <a:latin typeface="Verdana"/>
              </a:rPr>
              <a:t> publicado</a:t>
            </a:r>
            <a:r>
              <a:rPr b="0" lang="pt-BR" sz="750" spc="20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27/06/2022 14:22:02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1" strike="noStrike">
                <a:latin typeface="Verdana"/>
              </a:rPr>
              <a:t> Marques </a:t>
            </a:r>
            <a:r>
              <a:rPr b="0" lang="pt-BR" sz="750" spc="-7" strike="noStrike">
                <a:latin typeface="Verdana"/>
              </a:rPr>
              <a:t>Silveira</a:t>
            </a:r>
            <a:r>
              <a:rPr b="0" lang="pt-BR" sz="750" spc="19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Arquivo: valores</a:t>
            </a:r>
            <a:r>
              <a:rPr b="0" lang="pt-BR" sz="750" spc="-1" strike="noStrike">
                <a:latin typeface="Verdana"/>
              </a:rPr>
              <a:t> de referencia dos lotes 11 a 20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11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1" lang="pt-BR" sz="750" spc="-1" strike="noStrike">
                <a:latin typeface="Verdana"/>
              </a:rPr>
              <a:t>Termos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participação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participação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presente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evidencia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proponente examinado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seus </a:t>
            </a:r>
            <a:r>
              <a:rPr b="0" lang="pt-BR" sz="750" spc="-7" strike="noStrike">
                <a:latin typeface="Verdana"/>
              </a:rPr>
              <a:t>anexos </a:t>
            </a:r>
            <a:r>
              <a:rPr b="0" lang="pt-BR" sz="750" spc="-1" strike="noStrike">
                <a:latin typeface="Verdana"/>
              </a:rPr>
              <a:t>aceitando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irretratavelmente</a:t>
            </a:r>
            <a:r>
              <a:rPr b="0" lang="pt-BR" sz="750" spc="-1" strike="noStrike">
                <a:latin typeface="Verdana"/>
              </a:rPr>
              <a:t> suas exigências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0" lang="pt-BR" sz="750" spc="-7" strike="noStrike">
                <a:latin typeface="Verdana"/>
              </a:rPr>
              <a:t>declaração</a:t>
            </a:r>
            <a:r>
              <a:rPr b="0" lang="pt-BR" sz="750" spc="-1" strike="noStrike">
                <a:latin typeface="Verdana"/>
              </a:rPr>
              <a:t> aceita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quando do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sua proposta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 pelo sistema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eletrônico.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lang="pt-BR" sz="750" spc="-21" strike="noStrike">
                <a:latin typeface="Verdana"/>
              </a:rPr>
              <a:t>Termo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"DECLARO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QUE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TENHO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PLENO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CONHECIMENTO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ATENDO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TODAS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EXIGÊNCIAS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HABILITAÇÃO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ESPECIFICAÇÕES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TÉCNICAS PREVISTAS NO </a:t>
            </a:r>
            <a:r>
              <a:rPr b="1" lang="pt-BR" sz="750" spc="-7" strike="noStrike">
                <a:latin typeface="Verdana"/>
              </a:rPr>
              <a:t>EDITAL"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40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1" lang="pt-BR" sz="950" spc="12" strike="noStrike">
                <a:latin typeface="Verdana"/>
              </a:rPr>
              <a:t>LOTE: </a:t>
            </a:r>
            <a:r>
              <a:rPr b="0" lang="pt-BR" sz="950" spc="12" strike="noStrike">
                <a:latin typeface="Verdana"/>
              </a:rPr>
              <a:t>1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 Impressora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Laser Multifuncional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Colorida</a:t>
            </a:r>
            <a:endParaRPr b="0" lang="pt-BR" sz="9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408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  <a:tabLst>
                <a:tab algn="l" pos="1718280"/>
                <a:tab algn="l" pos="2823120"/>
                <a:tab algn="l" pos="4329360"/>
              </a:tabLst>
            </a:pP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561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  <a:tabLst>
                <a:tab algn="l" pos="1718280"/>
                <a:tab algn="l" pos="2823120"/>
                <a:tab algn="l" pos="4329360"/>
              </a:tabLst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13:05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Não houve proposta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dentro do valor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" name="object 1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3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BF92A929-8887-4FFF-8FF3-2457AA5190C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8" name="object 7"/>
          <p:cNvSpPr/>
          <p:nvPr/>
        </p:nvSpPr>
        <p:spPr>
          <a:xfrm>
            <a:off x="460440" y="752184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" name="object 8"/>
          <p:cNvSpPr/>
          <p:nvPr/>
        </p:nvSpPr>
        <p:spPr>
          <a:xfrm>
            <a:off x="3852720" y="782676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" name="object 9"/>
          <p:cNvSpPr/>
          <p:nvPr/>
        </p:nvSpPr>
        <p:spPr>
          <a:xfrm>
            <a:off x="460440" y="8503200"/>
            <a:ext cx="6564240" cy="21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1491248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Impressora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Laser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Multifuncional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Colorida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7" strike="noStrike">
                <a:latin typeface="Verdana"/>
              </a:rPr>
              <a:t>Impressora </a:t>
            </a:r>
            <a:r>
              <a:rPr b="0" lang="pt-BR" sz="750" spc="-1" strike="noStrike">
                <a:latin typeface="Verdana"/>
              </a:rPr>
              <a:t>Laser Multifuncional Colorida com a seguinte </a:t>
            </a:r>
            <a:r>
              <a:rPr b="0" lang="pt-BR" sz="750" spc="-7" strike="noStrike">
                <a:latin typeface="Verdana"/>
              </a:rPr>
              <a:t>configuração </a:t>
            </a:r>
            <a:r>
              <a:rPr b="0" lang="pt-BR" sz="750" spc="-1" strike="noStrike">
                <a:latin typeface="Verdana"/>
              </a:rPr>
              <a:t>mínima: Capacidade máx. de papel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todas as opções 1.300 folhas; Impressão Laser Eletrofotográfico; Suprimentos 4 toners coloridos; </a:t>
            </a:r>
            <a:r>
              <a:rPr b="0" lang="pt-BR" sz="750" spc="-7" strike="noStrike">
                <a:latin typeface="Verdana"/>
              </a:rPr>
              <a:t>Velocidade </a:t>
            </a:r>
            <a:r>
              <a:rPr b="0" lang="pt-BR" sz="750" spc="-1" strike="noStrike">
                <a:latin typeface="Verdana"/>
              </a:rPr>
              <a:t>de Impressão em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Preto 33 ppm; </a:t>
            </a:r>
            <a:r>
              <a:rPr b="0" lang="pt-BR" sz="750" spc="-7" strike="noStrike">
                <a:latin typeface="Verdana"/>
              </a:rPr>
              <a:t>Velocidade </a:t>
            </a:r>
            <a:r>
              <a:rPr b="0" lang="pt-BR" sz="750" spc="-1" strike="noStrike">
                <a:latin typeface="Verdana"/>
              </a:rPr>
              <a:t>de Impressão em Color 33 ppm; </a:t>
            </a:r>
            <a:r>
              <a:rPr b="0" lang="pt-BR" sz="750" spc="-7" strike="noStrike">
                <a:latin typeface="Verdana"/>
              </a:rPr>
              <a:t>Resolução </a:t>
            </a:r>
            <a:r>
              <a:rPr b="0" lang="pt-BR" sz="750" spc="-1" strike="noStrike">
                <a:latin typeface="Verdana"/>
              </a:rPr>
              <a:t>da Impressão 2400 x 600 dpi; Duplex (Frente e </a:t>
            </a:r>
            <a:r>
              <a:rPr b="0" lang="pt-BR" sz="750" spc="-12" strike="noStrike">
                <a:latin typeface="Verdana"/>
              </a:rPr>
              <a:t>Verso); </a:t>
            </a:r>
            <a:r>
              <a:rPr b="0" lang="pt-BR" sz="750" spc="-1" strike="noStrike">
                <a:latin typeface="Verdana"/>
              </a:rPr>
              <a:t>Bandeja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capacidade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250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folhas;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Capacidade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Bandeja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Adicional;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Interfaces</a:t>
            </a:r>
            <a:r>
              <a:rPr b="0" lang="pt-BR" sz="750" spc="-7" strike="noStrike">
                <a:latin typeface="Verdana"/>
              </a:rPr>
              <a:t> Padrão </a:t>
            </a:r>
            <a:r>
              <a:rPr b="0" lang="pt-BR" sz="750" spc="-1" strike="noStrike">
                <a:latin typeface="Verdana"/>
              </a:rPr>
              <a:t>Wireless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802.11b/g/n,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Gigabit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Ethernet,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2.0,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Drives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Compatíveis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Windows®,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OS®,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Linux;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Aplicativo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Impressão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Dispositivos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Móveis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AirPrint®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Google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Cloud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Print™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2.0,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Mopria®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Brother iPrint&amp;Scan, Cortado </a:t>
            </a:r>
            <a:r>
              <a:rPr b="0" lang="pt-BR" sz="750" spc="-7" strike="noStrike">
                <a:latin typeface="Verdana"/>
              </a:rPr>
              <a:t>Workplace, </a:t>
            </a:r>
            <a:r>
              <a:rPr b="0" lang="pt-BR" sz="750" spc="-1" strike="noStrike">
                <a:latin typeface="Verdana"/>
              </a:rPr>
              <a:t>NFC, and Wi-Fi Direct®;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Emulações PCL6, </a:t>
            </a:r>
            <a:r>
              <a:rPr b="0" lang="pt-BR" sz="750" spc="-7" strike="noStrike">
                <a:latin typeface="Verdana"/>
              </a:rPr>
              <a:t>BR-Script3‡,</a:t>
            </a:r>
            <a:r>
              <a:rPr b="0" lang="pt-BR" sz="750" spc="-1" strike="noStrike">
                <a:latin typeface="Verdana"/>
              </a:rPr>
              <a:t> PDF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Version</a:t>
            </a:r>
            <a:r>
              <a:rPr b="0" lang="pt-BR" sz="750" spc="-1" strike="noStrike">
                <a:latin typeface="Verdana"/>
              </a:rPr>
              <a:t> 1.7, XPS </a:t>
            </a:r>
            <a:r>
              <a:rPr b="0" lang="pt-BR" sz="750" spc="-12" strike="noStrike">
                <a:latin typeface="Verdana"/>
              </a:rPr>
              <a:t>Version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1.0;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Ciclo de </a:t>
            </a:r>
            <a:r>
              <a:rPr b="0" lang="pt-BR" sz="750" spc="-15" strike="noStrike">
                <a:latin typeface="Verdana"/>
              </a:rPr>
              <a:t>Trabalho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Mensal 30.000 páginas; </a:t>
            </a:r>
            <a:r>
              <a:rPr b="0" lang="pt-BR" sz="750" spc="-12" strike="noStrike">
                <a:latin typeface="Verdana"/>
              </a:rPr>
              <a:t>Volume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Impressão Mensal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recomendado 4.000 páginas; </a:t>
            </a:r>
            <a:r>
              <a:rPr b="0" lang="pt-BR" sz="750" spc="-21" strike="noStrike">
                <a:latin typeface="Verdana"/>
              </a:rPr>
              <a:t>Tempo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Impressão da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Primeira </a:t>
            </a:r>
            <a:r>
              <a:rPr b="0" lang="pt-BR" sz="750" spc="-1" strike="noStrike">
                <a:latin typeface="Verdana"/>
              </a:rPr>
              <a:t>Página Menos de 15 segundos em preto/cores; Memória </a:t>
            </a:r>
            <a:r>
              <a:rPr b="0" lang="pt-BR" sz="750" spc="-7" strike="noStrike">
                <a:latin typeface="Verdana"/>
              </a:rPr>
              <a:t>Padrão </a:t>
            </a:r>
            <a:r>
              <a:rPr b="0" lang="pt-BR" sz="750" spc="-1" strike="noStrike">
                <a:latin typeface="Verdana"/>
              </a:rPr>
              <a:t>512 MB; Wi-Fi Direct; Suprimentos de Alto </a:t>
            </a:r>
            <a:r>
              <a:rPr b="0" lang="pt-BR" sz="750" spc="-7" strike="noStrike">
                <a:latin typeface="Verdana"/>
              </a:rPr>
              <a:t>Rendimento 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Disponíveis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Reposição;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Tamanhos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Papel</a:t>
            </a:r>
            <a:r>
              <a:rPr b="0" lang="pt-BR" sz="750" spc="-1" strike="noStrike">
                <a:latin typeface="Verdana"/>
              </a:rPr>
              <a:t> Aceitos até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21,6 x 35,6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cm (Ofício);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Protocolos de </a:t>
            </a:r>
            <a:r>
              <a:rPr b="0" lang="pt-BR" sz="750" spc="-7" strike="noStrike">
                <a:latin typeface="Verdana"/>
              </a:rPr>
              <a:t>Rede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Suportados (IPv4):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32" strike="noStrike">
                <a:latin typeface="Verdana"/>
              </a:rPr>
              <a:t>ARP,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RARP, 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BOOTP,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DHCP,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APIPA(Auto</a:t>
            </a:r>
            <a:r>
              <a:rPr b="0" lang="pt-BR" sz="750" spc="-1" strike="noStrike">
                <a:latin typeface="Verdana"/>
              </a:rPr>
              <a:t> IP),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WINS/NetBIOS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name resolution,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DNS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Resolver,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mDNS,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LLMNR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responder,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LPR/LPD,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Custom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Raw </a:t>
            </a:r>
            <a:r>
              <a:rPr b="0" lang="pt-BR" sz="750" spc="-7" strike="noStrike">
                <a:latin typeface="Verdana"/>
              </a:rPr>
              <a:t> Port/Port9100,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IPP/IPPS,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FTP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Server,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TELNET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Server,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HTTP/HTTPS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server,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TFTP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client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and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server,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SMTP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Client,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SNMPv1/v2c/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v3,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ICMP,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2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527" name="object 4"/>
          <p:cNvGrpSpPr/>
          <p:nvPr/>
        </p:nvGrpSpPr>
        <p:grpSpPr>
          <a:xfrm>
            <a:off x="473040" y="6428880"/>
            <a:ext cx="6622560" cy="19440"/>
            <a:chOff x="473040" y="6428880"/>
            <a:chExt cx="6622560" cy="19440"/>
          </a:xfrm>
        </p:grpSpPr>
        <p:sp>
          <p:nvSpPr>
            <p:cNvPr id="528" name="object 5"/>
            <p:cNvSpPr/>
            <p:nvPr/>
          </p:nvSpPr>
          <p:spPr>
            <a:xfrm>
              <a:off x="473040" y="6428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9" name="object 6"/>
            <p:cNvSpPr/>
            <p:nvPr/>
          </p:nvSpPr>
          <p:spPr>
            <a:xfrm>
              <a:off x="473040" y="6428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0" name="object 7"/>
            <p:cNvSpPr/>
            <p:nvPr/>
          </p:nvSpPr>
          <p:spPr>
            <a:xfrm>
              <a:off x="473040" y="6428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31" name="object 8"/>
          <p:cNvSpPr/>
          <p:nvPr/>
        </p:nvSpPr>
        <p:spPr>
          <a:xfrm>
            <a:off x="488880" y="37476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2" name="object 3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3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A854D1E-9106-45F2-9FE0-4643D1851028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34" name="object 9"/>
          <p:cNvSpPr/>
          <p:nvPr/>
        </p:nvSpPr>
        <p:spPr>
          <a:xfrm>
            <a:off x="1832760" y="43200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12:18:30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12:18:30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5" name="object 10"/>
          <p:cNvSpPr/>
          <p:nvPr/>
        </p:nvSpPr>
        <p:spPr>
          <a:xfrm>
            <a:off x="3004920" y="4888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6" name="object 11"/>
          <p:cNvSpPr/>
          <p:nvPr/>
        </p:nvSpPr>
        <p:spPr>
          <a:xfrm>
            <a:off x="488880" y="121320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7" name="object 12"/>
          <p:cNvSpPr/>
          <p:nvPr/>
        </p:nvSpPr>
        <p:spPr>
          <a:xfrm>
            <a:off x="1832760" y="104184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12:28:27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8" name="object 13"/>
          <p:cNvSpPr/>
          <p:nvPr/>
        </p:nvSpPr>
        <p:spPr>
          <a:xfrm>
            <a:off x="3004920" y="1213200"/>
            <a:ext cx="2966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39" name="object 14"/>
          <p:cNvSpPr/>
          <p:nvPr/>
        </p:nvSpPr>
        <p:spPr>
          <a:xfrm>
            <a:off x="460440" y="1737360"/>
            <a:ext cx="111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0" name="object 15"/>
          <p:cNvSpPr/>
          <p:nvPr/>
        </p:nvSpPr>
        <p:spPr>
          <a:xfrm>
            <a:off x="488880" y="1880280"/>
            <a:ext cx="815760" cy="20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 Sônia 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7" strike="noStrike">
                <a:latin typeface="Verdana"/>
              </a:rPr>
              <a:t>MARCELO 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" strike="noStrike">
                <a:latin typeface="Verdana"/>
              </a:rPr>
              <a:t>UGUS</a:t>
            </a:r>
            <a:r>
              <a:rPr b="0" lang="pt-BR" sz="750" spc="-21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O DA 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1" name="object 16"/>
          <p:cNvSpPr/>
          <p:nvPr/>
        </p:nvSpPr>
        <p:spPr>
          <a:xfrm>
            <a:off x="1404000" y="19278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2" name="object 17"/>
          <p:cNvSpPr/>
          <p:nvPr/>
        </p:nvSpPr>
        <p:spPr>
          <a:xfrm>
            <a:off x="2061360" y="192780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3" name="object 18"/>
          <p:cNvSpPr/>
          <p:nvPr/>
        </p:nvSpPr>
        <p:spPr>
          <a:xfrm>
            <a:off x="1404000" y="2147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09:12:58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4" name="object 19"/>
          <p:cNvSpPr/>
          <p:nvPr/>
        </p:nvSpPr>
        <p:spPr>
          <a:xfrm>
            <a:off x="2061360" y="2204280"/>
            <a:ext cx="417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 dia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5" name="object 20"/>
          <p:cNvSpPr/>
          <p:nvPr/>
        </p:nvSpPr>
        <p:spPr>
          <a:xfrm>
            <a:off x="1404000" y="253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09:13:49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6" name="object 21"/>
          <p:cNvSpPr/>
          <p:nvPr/>
        </p:nvSpPr>
        <p:spPr>
          <a:xfrm>
            <a:off x="2061360" y="2594880"/>
            <a:ext cx="40154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anexada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Importação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correto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7" name="object 22"/>
          <p:cNvSpPr/>
          <p:nvPr/>
        </p:nvSpPr>
        <p:spPr>
          <a:xfrm>
            <a:off x="1404000" y="2928600"/>
            <a:ext cx="5665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4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 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Alitech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7" strike="noStrike">
                <a:latin typeface="Verdana"/>
              </a:rPr>
              <a:t>Mercadão, embora</a:t>
            </a:r>
            <a:r>
              <a:rPr b="0" lang="pt-BR" sz="750" spc="-1" strike="noStrike">
                <a:latin typeface="Verdana"/>
              </a:rPr>
              <a:t>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dois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duas 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09:17:01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iguais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as 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empresas. A 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Alitech será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8" name="object 23"/>
          <p:cNvSpPr/>
          <p:nvPr/>
        </p:nvSpPr>
        <p:spPr>
          <a:xfrm>
            <a:off x="1404000" y="3433680"/>
            <a:ext cx="5486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 </a:t>
            </a:r>
            <a:r>
              <a:rPr b="0" lang="pt-BR" sz="750" spc="-41" strike="noStrike">
                <a:latin typeface="Verdana"/>
              </a:rPr>
              <a:t>Sr.</a:t>
            </a:r>
            <a:r>
              <a:rPr b="0" lang="pt-BR" sz="750" spc="-1" strike="noStrike">
                <a:latin typeface="Verdana"/>
              </a:rPr>
              <a:t> pregoeiro ,</a:t>
            </a:r>
            <a:r>
              <a:rPr b="0" lang="pt-BR" sz="750" spc="-7" strike="noStrike">
                <a:latin typeface="Verdana"/>
              </a:rPr>
              <a:t> favor</a:t>
            </a:r>
            <a:r>
              <a:rPr b="0" lang="pt-BR" sz="750" spc="-1" strike="noStrike">
                <a:latin typeface="Verdana"/>
              </a:rPr>
              <a:t> revisar as 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quanto ao </a:t>
            </a:r>
            <a:r>
              <a:rPr b="0" lang="pt-BR" sz="750" spc="-7" strike="noStrike">
                <a:latin typeface="Verdana"/>
              </a:rPr>
              <a:t>descritivo</a:t>
            </a:r>
            <a:r>
              <a:rPr b="0" lang="pt-BR" sz="750" spc="-1" strike="noStrike">
                <a:latin typeface="Verdana"/>
              </a:rPr>
              <a:t> solicitado 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edital, </a:t>
            </a:r>
            <a:r>
              <a:rPr b="0" lang="pt-BR" sz="750" spc="-7" strike="noStrike">
                <a:latin typeface="Verdana"/>
              </a:rPr>
              <a:t>Leitura: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09:29:23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mínimo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2400MB/s e</a:t>
            </a:r>
            <a:r>
              <a:rPr b="0" lang="pt-BR" sz="750" spc="-7" strike="noStrike">
                <a:latin typeface="Verdana"/>
              </a:rPr>
              <a:t> gravação</a:t>
            </a:r>
            <a:r>
              <a:rPr b="0" lang="pt-BR" sz="750" spc="-1" strike="noStrike">
                <a:latin typeface="Verdana"/>
              </a:rPr>
              <a:t> mínimo 1900MB/s.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549" name="object 24"/>
          <p:cNvGraphicFramePr/>
          <p:nvPr/>
        </p:nvGraphicFramePr>
        <p:xfrm>
          <a:off x="469800" y="3617280"/>
          <a:ext cx="1549800" cy="1744920"/>
        </p:xfrm>
        <a:graphic>
          <a:graphicData uri="http://schemas.openxmlformats.org/drawingml/2006/table">
            <a:tbl>
              <a:tblPr/>
              <a:tblGrid>
                <a:gridCol w="892080"/>
                <a:gridCol w="657720"/>
              </a:tblGrid>
              <a:tr h="34416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SOLUÇÕES </a:t>
                      </a:r>
                      <a:r>
                        <a:rPr b="0" lang="pt-BR" sz="750" spc="-66" strike="noStrike">
                          <a:solidFill>
                            <a:srgbClr val="000000"/>
                          </a:solidFill>
                          <a:latin typeface="Verdana"/>
                        </a:rPr>
                        <a:t>L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 Schilling  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5400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668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 FEIJO 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40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09:42:18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 Schilling  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5400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668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 FEIJO 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40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09:49:18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 Schilling  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5400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380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 FEIJO 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40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50" name="object 25"/>
          <p:cNvSpPr/>
          <p:nvPr/>
        </p:nvSpPr>
        <p:spPr>
          <a:xfrm>
            <a:off x="2061360" y="3996000"/>
            <a:ext cx="4707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dia!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modelo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referência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edital WD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Green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atende ao</a:t>
            </a:r>
            <a:r>
              <a:rPr b="0" lang="pt-BR" sz="750" spc="-7" strike="noStrike">
                <a:latin typeface="Verdana"/>
              </a:rPr>
              <a:t> solicitado,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 </a:t>
            </a:r>
            <a:r>
              <a:rPr b="0" lang="pt-BR" sz="750" spc="-7" strike="noStrike">
                <a:latin typeface="Verdana"/>
              </a:rPr>
              <a:t>gravação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1900MB/s, só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confirmar na página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fabricante!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1" name="object 26"/>
          <p:cNvSpPr/>
          <p:nvPr/>
        </p:nvSpPr>
        <p:spPr>
          <a:xfrm>
            <a:off x="2061360" y="4557960"/>
            <a:ext cx="4077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Alguém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errada, </a:t>
            </a:r>
            <a:r>
              <a:rPr b="0" lang="pt-BR" sz="750" spc="-1" strike="noStrike">
                <a:latin typeface="Verdana"/>
              </a:rPr>
              <a:t>daí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difícil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participar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produto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correto!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2" name="object 27"/>
          <p:cNvSpPr/>
          <p:nvPr/>
        </p:nvSpPr>
        <p:spPr>
          <a:xfrm>
            <a:off x="2061360" y="5063040"/>
            <a:ext cx="353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Abrirão</a:t>
            </a:r>
            <a:r>
              <a:rPr b="0" lang="pt-BR" sz="750" spc="-7" strike="noStrike">
                <a:latin typeface="Verdana"/>
              </a:rPr>
              <a:t> prazo para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final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Sa.</a:t>
            </a:r>
            <a:r>
              <a:rPr b="0" lang="pt-BR" sz="750" spc="-7" strike="noStrike">
                <a:latin typeface="Verdana"/>
              </a:rPr>
              <a:t> Pregoeira?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3" name="object 28"/>
          <p:cNvSpPr/>
          <p:nvPr/>
        </p:nvSpPr>
        <p:spPr>
          <a:xfrm>
            <a:off x="488880" y="5396760"/>
            <a:ext cx="81576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4" name="object 29"/>
          <p:cNvSpPr/>
          <p:nvPr/>
        </p:nvSpPr>
        <p:spPr>
          <a:xfrm>
            <a:off x="1404000" y="5454000"/>
            <a:ext cx="5242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Haya, </a:t>
            </a:r>
            <a:r>
              <a:rPr b="0" lang="pt-BR" sz="750" spc="-1" strike="noStrike">
                <a:latin typeface="Verdana"/>
              </a:rPr>
              <a:t>solicitamos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complementares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à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pois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equipe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técnica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10:56:31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encontrou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modelo cotado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5" name="object 30"/>
          <p:cNvSpPr/>
          <p:nvPr/>
        </p:nvSpPr>
        <p:spPr>
          <a:xfrm>
            <a:off x="1404000" y="584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10:57:12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6" name="object 31"/>
          <p:cNvSpPr/>
          <p:nvPr/>
        </p:nvSpPr>
        <p:spPr>
          <a:xfrm>
            <a:off x="2061360" y="5901840"/>
            <a:ext cx="407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final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automaticamente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abre</a:t>
            </a:r>
            <a:r>
              <a:rPr b="0" lang="pt-BR" sz="750" spc="-7" strike="noStrike">
                <a:latin typeface="Verdana"/>
              </a:rPr>
              <a:t> prazo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7" name="object 32"/>
          <p:cNvSpPr/>
          <p:nvPr/>
        </p:nvSpPr>
        <p:spPr>
          <a:xfrm>
            <a:off x="460440" y="647316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3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Processador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15:01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 acima do 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8" name="object 33"/>
          <p:cNvSpPr/>
          <p:nvPr/>
        </p:nvSpPr>
        <p:spPr>
          <a:xfrm>
            <a:off x="460440" y="78267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9" name="object 34"/>
          <p:cNvSpPr/>
          <p:nvPr/>
        </p:nvSpPr>
        <p:spPr>
          <a:xfrm>
            <a:off x="3852720" y="81316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0" name="object 35"/>
          <p:cNvSpPr/>
          <p:nvPr/>
        </p:nvSpPr>
        <p:spPr>
          <a:xfrm>
            <a:off x="460440" y="8808120"/>
            <a:ext cx="652932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1491250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1" strike="noStrike">
                <a:latin typeface="Verdana"/>
              </a:rPr>
              <a:t>Processador 6 núcleos, Cache </a:t>
            </a:r>
            <a:r>
              <a:rPr b="0" lang="pt-BR" sz="750" spc="-7" strike="noStrike">
                <a:latin typeface="Verdana"/>
              </a:rPr>
              <a:t>12MB, </a:t>
            </a:r>
            <a:r>
              <a:rPr b="0" lang="pt-BR" sz="750" spc="-1" strike="noStrike">
                <a:latin typeface="Verdana"/>
              </a:rPr>
              <a:t>2.6GHz (4.4 GHz no </a:t>
            </a:r>
            <a:r>
              <a:rPr b="0" lang="pt-BR" sz="750" spc="-12" strike="noStrike">
                <a:latin typeface="Verdana"/>
              </a:rPr>
              <a:t>Turbo),Tipo </a:t>
            </a:r>
            <a:r>
              <a:rPr b="0" lang="pt-BR" sz="750" spc="-1" strike="noStrike">
                <a:latin typeface="Verdana"/>
              </a:rPr>
              <a:t>de memória DDR4-2933, TDP: </a:t>
            </a:r>
            <a:r>
              <a:rPr b="0" lang="pt-BR" sz="750" spc="-32" strike="noStrike">
                <a:latin typeface="Verdana"/>
              </a:rPr>
              <a:t>65W,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FCLGA </a:t>
            </a:r>
            <a:r>
              <a:rPr b="0" lang="pt-BR" sz="750" spc="-1" strike="noStrike">
                <a:latin typeface="Verdana"/>
              </a:rPr>
              <a:t>1200,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 similar ao padrão de qualidade do modelo Core I5-11400 da marca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object 10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6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610D12C-33D9-48D1-83AD-87DAEA27765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63" name="object 2"/>
          <p:cNvSpPr/>
          <p:nvPr/>
        </p:nvSpPr>
        <p:spPr>
          <a:xfrm>
            <a:off x="323280" y="165240"/>
            <a:ext cx="7959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65" name="object 4"/>
          <p:cNvSpPr/>
          <p:nvPr/>
        </p:nvSpPr>
        <p:spPr>
          <a:xfrm>
            <a:off x="2718720" y="3556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6" name="object 5"/>
          <p:cNvSpPr/>
          <p:nvPr/>
        </p:nvSpPr>
        <p:spPr>
          <a:xfrm>
            <a:off x="3652920" y="35568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7" name="object 6"/>
          <p:cNvSpPr/>
          <p:nvPr/>
        </p:nvSpPr>
        <p:spPr>
          <a:xfrm>
            <a:off x="4195800" y="35568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8" name="object 7"/>
          <p:cNvSpPr/>
          <p:nvPr/>
        </p:nvSpPr>
        <p:spPr>
          <a:xfrm>
            <a:off x="4815360" y="3556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9" name="object 8"/>
          <p:cNvSpPr/>
          <p:nvPr/>
        </p:nvSpPr>
        <p:spPr>
          <a:xfrm>
            <a:off x="488880" y="918000"/>
            <a:ext cx="20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0" name="object 9"/>
          <p:cNvSpPr/>
          <p:nvPr/>
        </p:nvSpPr>
        <p:spPr>
          <a:xfrm>
            <a:off x="2718720" y="1032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1" name="object 10"/>
          <p:cNvSpPr/>
          <p:nvPr/>
        </p:nvSpPr>
        <p:spPr>
          <a:xfrm>
            <a:off x="2693520" y="9180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1.799,00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72" name="object 11"/>
          <p:cNvSpPr/>
          <p:nvPr/>
        </p:nvSpPr>
        <p:spPr>
          <a:xfrm>
            <a:off x="4195800" y="1032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23:01:54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3" name="object 12"/>
          <p:cNvSpPr/>
          <p:nvPr/>
        </p:nvSpPr>
        <p:spPr>
          <a:xfrm>
            <a:off x="4170600" y="9180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74" name="object 13"/>
          <p:cNvSpPr/>
          <p:nvPr/>
        </p:nvSpPr>
        <p:spPr>
          <a:xfrm>
            <a:off x="5292000" y="746280"/>
            <a:ext cx="1755360" cy="6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09:25:48: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5" name="object 14"/>
          <p:cNvSpPr/>
          <p:nvPr/>
        </p:nvSpPr>
        <p:spPr>
          <a:xfrm>
            <a:off x="660600" y="1365840"/>
            <a:ext cx="1564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11400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6" name="object 15"/>
          <p:cNvSpPr/>
          <p:nvPr/>
        </p:nvSpPr>
        <p:spPr>
          <a:xfrm>
            <a:off x="488880" y="169920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7" name="object 16"/>
          <p:cNvSpPr/>
          <p:nvPr/>
        </p:nvSpPr>
        <p:spPr>
          <a:xfrm>
            <a:off x="2718720" y="1756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8" name="object 17"/>
          <p:cNvSpPr/>
          <p:nvPr/>
        </p:nvSpPr>
        <p:spPr>
          <a:xfrm>
            <a:off x="2693520" y="16419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1.799,00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79" name="object 18"/>
          <p:cNvSpPr/>
          <p:nvPr/>
        </p:nvSpPr>
        <p:spPr>
          <a:xfrm>
            <a:off x="4195800" y="1756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08:55:51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0" name="object 19"/>
          <p:cNvSpPr/>
          <p:nvPr/>
        </p:nvSpPr>
        <p:spPr>
          <a:xfrm>
            <a:off x="4170600" y="1641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81" name="object 20"/>
          <p:cNvSpPr/>
          <p:nvPr/>
        </p:nvSpPr>
        <p:spPr>
          <a:xfrm>
            <a:off x="5292000" y="1699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2" name="object 21"/>
          <p:cNvSpPr/>
          <p:nvPr/>
        </p:nvSpPr>
        <p:spPr>
          <a:xfrm>
            <a:off x="488880" y="1918440"/>
            <a:ext cx="207864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11400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3" name="object 22"/>
          <p:cNvSpPr/>
          <p:nvPr/>
        </p:nvSpPr>
        <p:spPr>
          <a:xfrm>
            <a:off x="2718720" y="225180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4" name="object 23"/>
          <p:cNvSpPr/>
          <p:nvPr/>
        </p:nvSpPr>
        <p:spPr>
          <a:xfrm>
            <a:off x="463680" y="230904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85" name="object 24"/>
          <p:cNvSpPr/>
          <p:nvPr/>
        </p:nvSpPr>
        <p:spPr>
          <a:xfrm>
            <a:off x="488880" y="2376000"/>
            <a:ext cx="198792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I5-11400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6" name="object 25"/>
          <p:cNvSpPr/>
          <p:nvPr/>
        </p:nvSpPr>
        <p:spPr>
          <a:xfrm>
            <a:off x="3652920" y="230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7" name="object 26"/>
          <p:cNvSpPr/>
          <p:nvPr/>
        </p:nvSpPr>
        <p:spPr>
          <a:xfrm>
            <a:off x="4195800" y="225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16:41:01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8" name="object 27"/>
          <p:cNvSpPr/>
          <p:nvPr/>
        </p:nvSpPr>
        <p:spPr>
          <a:xfrm>
            <a:off x="4815360" y="23090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9" name="object 28"/>
          <p:cNvSpPr/>
          <p:nvPr/>
        </p:nvSpPr>
        <p:spPr>
          <a:xfrm>
            <a:off x="5292000" y="230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0" name="object 29"/>
          <p:cNvSpPr/>
          <p:nvPr/>
        </p:nvSpPr>
        <p:spPr>
          <a:xfrm>
            <a:off x="488880" y="2918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1" name="object 30"/>
          <p:cNvSpPr/>
          <p:nvPr/>
        </p:nvSpPr>
        <p:spPr>
          <a:xfrm>
            <a:off x="2718720" y="2976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2" name="object 31"/>
          <p:cNvSpPr/>
          <p:nvPr/>
        </p:nvSpPr>
        <p:spPr>
          <a:xfrm>
            <a:off x="2693520" y="28620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93" name="object 32"/>
          <p:cNvSpPr/>
          <p:nvPr/>
        </p:nvSpPr>
        <p:spPr>
          <a:xfrm>
            <a:off x="4195800" y="2976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20:21:02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4" name="object 33"/>
          <p:cNvSpPr/>
          <p:nvPr/>
        </p:nvSpPr>
        <p:spPr>
          <a:xfrm>
            <a:off x="4170600" y="28620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95" name="object 34"/>
          <p:cNvSpPr/>
          <p:nvPr/>
        </p:nvSpPr>
        <p:spPr>
          <a:xfrm>
            <a:off x="5292000" y="2918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6" name="object 35"/>
          <p:cNvSpPr/>
          <p:nvPr/>
        </p:nvSpPr>
        <p:spPr>
          <a:xfrm>
            <a:off x="488880" y="3138120"/>
            <a:ext cx="18435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I5/11.400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7" name="object 36"/>
          <p:cNvSpPr/>
          <p:nvPr/>
        </p:nvSpPr>
        <p:spPr>
          <a:xfrm>
            <a:off x="2718720" y="35290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8" name="object 37"/>
          <p:cNvSpPr/>
          <p:nvPr/>
        </p:nvSpPr>
        <p:spPr>
          <a:xfrm>
            <a:off x="2693520" y="34146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99" name="object 38"/>
          <p:cNvSpPr/>
          <p:nvPr/>
        </p:nvSpPr>
        <p:spPr>
          <a:xfrm>
            <a:off x="4195800" y="35290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18:01:29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0" name="object 39"/>
          <p:cNvSpPr/>
          <p:nvPr/>
        </p:nvSpPr>
        <p:spPr>
          <a:xfrm>
            <a:off x="4170600" y="34146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01" name="object 40"/>
          <p:cNvSpPr/>
          <p:nvPr/>
        </p:nvSpPr>
        <p:spPr>
          <a:xfrm>
            <a:off x="5292000" y="3471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2" name="object 41"/>
          <p:cNvSpPr/>
          <p:nvPr/>
        </p:nvSpPr>
        <p:spPr>
          <a:xfrm>
            <a:off x="488880" y="3691080"/>
            <a:ext cx="2152800" cy="11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BX8070811400F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I5-11400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3" name="object 42"/>
          <p:cNvSpPr/>
          <p:nvPr/>
        </p:nvSpPr>
        <p:spPr>
          <a:xfrm>
            <a:off x="2718720" y="4081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4" name="object 43"/>
          <p:cNvSpPr/>
          <p:nvPr/>
        </p:nvSpPr>
        <p:spPr>
          <a:xfrm>
            <a:off x="2693520" y="39672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05" name="object 44"/>
          <p:cNvSpPr/>
          <p:nvPr/>
        </p:nvSpPr>
        <p:spPr>
          <a:xfrm>
            <a:off x="4195800" y="4081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13:22:09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6" name="object 45"/>
          <p:cNvSpPr/>
          <p:nvPr/>
        </p:nvSpPr>
        <p:spPr>
          <a:xfrm>
            <a:off x="4170600" y="39672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07" name="object 46"/>
          <p:cNvSpPr/>
          <p:nvPr/>
        </p:nvSpPr>
        <p:spPr>
          <a:xfrm>
            <a:off x="5292000" y="4024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8" name="object 47"/>
          <p:cNvSpPr/>
          <p:nvPr/>
        </p:nvSpPr>
        <p:spPr>
          <a:xfrm>
            <a:off x="2680920" y="4519800"/>
            <a:ext cx="2382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18.560,00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27120"/>
              </a:tabLst>
            </a:pPr>
            <a:r>
              <a:rPr b="0" lang="pt-BR" sz="750" spc="-1" strike="noStrike">
                <a:latin typeface="Verdana"/>
              </a:rPr>
              <a:t>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15:56:56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9" name="object 48"/>
          <p:cNvSpPr/>
          <p:nvPr/>
        </p:nvSpPr>
        <p:spPr>
          <a:xfrm>
            <a:off x="5292000" y="4577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0" name="object 49"/>
          <p:cNvSpPr/>
          <p:nvPr/>
        </p:nvSpPr>
        <p:spPr>
          <a:xfrm>
            <a:off x="460440" y="479628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Processador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I5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11400F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1" name="object 50"/>
          <p:cNvSpPr/>
          <p:nvPr/>
        </p:nvSpPr>
        <p:spPr>
          <a:xfrm>
            <a:off x="488880" y="57398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2" name="object 51"/>
          <p:cNvSpPr/>
          <p:nvPr/>
        </p:nvSpPr>
        <p:spPr>
          <a:xfrm>
            <a:off x="2137680" y="573984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3" name="object 52"/>
          <p:cNvSpPr/>
          <p:nvPr/>
        </p:nvSpPr>
        <p:spPr>
          <a:xfrm>
            <a:off x="4529520" y="545400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4" name="object 53"/>
          <p:cNvSpPr/>
          <p:nvPr/>
        </p:nvSpPr>
        <p:spPr>
          <a:xfrm>
            <a:off x="4529520" y="5568120"/>
            <a:ext cx="68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5" name="object 54"/>
          <p:cNvSpPr/>
          <p:nvPr/>
        </p:nvSpPr>
        <p:spPr>
          <a:xfrm>
            <a:off x="4529520" y="5911200"/>
            <a:ext cx="267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6" name="object 55"/>
          <p:cNvSpPr/>
          <p:nvPr/>
        </p:nvSpPr>
        <p:spPr>
          <a:xfrm>
            <a:off x="4872600" y="5510880"/>
            <a:ext cx="327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7" name="object 56"/>
          <p:cNvSpPr/>
          <p:nvPr/>
        </p:nvSpPr>
        <p:spPr>
          <a:xfrm>
            <a:off x="4872600" y="562536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Ho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8" name="object 57"/>
          <p:cNvSpPr/>
          <p:nvPr/>
        </p:nvSpPr>
        <p:spPr>
          <a:xfrm>
            <a:off x="3884760" y="5739840"/>
            <a:ext cx="1330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8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Hora</a:t>
            </a:r>
            <a:r>
              <a:rPr b="0" lang="pt-BR" sz="1129" spc="92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19" name="object 58"/>
          <p:cNvSpPr/>
          <p:nvPr/>
        </p:nvSpPr>
        <p:spPr>
          <a:xfrm>
            <a:off x="4503960" y="5797080"/>
            <a:ext cx="5356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20" name="object 59"/>
          <p:cNvSpPr/>
          <p:nvPr/>
        </p:nvSpPr>
        <p:spPr>
          <a:xfrm>
            <a:off x="4872600" y="596844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1" name="object 60"/>
          <p:cNvSpPr/>
          <p:nvPr/>
        </p:nvSpPr>
        <p:spPr>
          <a:xfrm>
            <a:off x="5339520" y="573984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2" name="object 61"/>
          <p:cNvSpPr/>
          <p:nvPr/>
        </p:nvSpPr>
        <p:spPr>
          <a:xfrm>
            <a:off x="488880" y="624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3" name="object 62"/>
          <p:cNvSpPr/>
          <p:nvPr/>
        </p:nvSpPr>
        <p:spPr>
          <a:xfrm>
            <a:off x="2137680" y="62449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4" name="object 63"/>
          <p:cNvSpPr/>
          <p:nvPr/>
        </p:nvSpPr>
        <p:spPr>
          <a:xfrm>
            <a:off x="3909960" y="6187680"/>
            <a:ext cx="596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11:43:57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5" name="object 64"/>
          <p:cNvSpPr/>
          <p:nvPr/>
        </p:nvSpPr>
        <p:spPr>
          <a:xfrm>
            <a:off x="5339520" y="6187680"/>
            <a:ext cx="14054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6" name="object 65"/>
          <p:cNvSpPr/>
          <p:nvPr/>
        </p:nvSpPr>
        <p:spPr>
          <a:xfrm>
            <a:off x="488880" y="652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7" name="object 66"/>
          <p:cNvSpPr/>
          <p:nvPr/>
        </p:nvSpPr>
        <p:spPr>
          <a:xfrm>
            <a:off x="2137680" y="6521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8" name="object 67"/>
          <p:cNvSpPr/>
          <p:nvPr/>
        </p:nvSpPr>
        <p:spPr>
          <a:xfrm>
            <a:off x="5339520" y="652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9" name="object 68"/>
          <p:cNvSpPr/>
          <p:nvPr/>
        </p:nvSpPr>
        <p:spPr>
          <a:xfrm>
            <a:off x="488880" y="679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0" name="object 69"/>
          <p:cNvSpPr/>
          <p:nvPr/>
        </p:nvSpPr>
        <p:spPr>
          <a:xfrm>
            <a:off x="2137680" y="67975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1" name="object 70"/>
          <p:cNvSpPr/>
          <p:nvPr/>
        </p:nvSpPr>
        <p:spPr>
          <a:xfrm>
            <a:off x="5339520" y="6797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2" name="object 71"/>
          <p:cNvSpPr/>
          <p:nvPr/>
        </p:nvSpPr>
        <p:spPr>
          <a:xfrm>
            <a:off x="488880" y="707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3" name="object 72"/>
          <p:cNvSpPr/>
          <p:nvPr/>
        </p:nvSpPr>
        <p:spPr>
          <a:xfrm>
            <a:off x="2137680" y="7074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4" name="object 73"/>
          <p:cNvSpPr/>
          <p:nvPr/>
        </p:nvSpPr>
        <p:spPr>
          <a:xfrm>
            <a:off x="5339520" y="7074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5" name="object 74"/>
          <p:cNvSpPr/>
          <p:nvPr/>
        </p:nvSpPr>
        <p:spPr>
          <a:xfrm>
            <a:off x="488880" y="735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6" name="object 75"/>
          <p:cNvSpPr/>
          <p:nvPr/>
        </p:nvSpPr>
        <p:spPr>
          <a:xfrm>
            <a:off x="2137680" y="73501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7" name="object 76"/>
          <p:cNvSpPr/>
          <p:nvPr/>
        </p:nvSpPr>
        <p:spPr>
          <a:xfrm>
            <a:off x="5339520" y="7350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8" name="object 77"/>
          <p:cNvSpPr/>
          <p:nvPr/>
        </p:nvSpPr>
        <p:spPr>
          <a:xfrm>
            <a:off x="488880" y="762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39" name="object 78"/>
          <p:cNvSpPr/>
          <p:nvPr/>
        </p:nvSpPr>
        <p:spPr>
          <a:xfrm>
            <a:off x="2137680" y="7626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0" name="object 79"/>
          <p:cNvSpPr/>
          <p:nvPr/>
        </p:nvSpPr>
        <p:spPr>
          <a:xfrm>
            <a:off x="5339520" y="7626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1" name="object 80"/>
          <p:cNvSpPr/>
          <p:nvPr/>
        </p:nvSpPr>
        <p:spPr>
          <a:xfrm>
            <a:off x="488880" y="7903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2" name="object 81"/>
          <p:cNvSpPr/>
          <p:nvPr/>
        </p:nvSpPr>
        <p:spPr>
          <a:xfrm>
            <a:off x="2137680" y="79030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3" name="object 82"/>
          <p:cNvSpPr/>
          <p:nvPr/>
        </p:nvSpPr>
        <p:spPr>
          <a:xfrm>
            <a:off x="5339520" y="7903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4" name="object 83"/>
          <p:cNvSpPr/>
          <p:nvPr/>
        </p:nvSpPr>
        <p:spPr>
          <a:xfrm>
            <a:off x="488880" y="817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5" name="object 84"/>
          <p:cNvSpPr/>
          <p:nvPr/>
        </p:nvSpPr>
        <p:spPr>
          <a:xfrm>
            <a:off x="2137680" y="8179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6" name="object 85"/>
          <p:cNvSpPr/>
          <p:nvPr/>
        </p:nvSpPr>
        <p:spPr>
          <a:xfrm>
            <a:off x="5339520" y="8179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7" name="object 86"/>
          <p:cNvSpPr/>
          <p:nvPr/>
        </p:nvSpPr>
        <p:spPr>
          <a:xfrm>
            <a:off x="488880" y="845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8" name="object 87"/>
          <p:cNvSpPr/>
          <p:nvPr/>
        </p:nvSpPr>
        <p:spPr>
          <a:xfrm>
            <a:off x="2137680" y="84556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9" name="object 88"/>
          <p:cNvSpPr/>
          <p:nvPr/>
        </p:nvSpPr>
        <p:spPr>
          <a:xfrm>
            <a:off x="5339520" y="845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0" name="object 89"/>
          <p:cNvSpPr/>
          <p:nvPr/>
        </p:nvSpPr>
        <p:spPr>
          <a:xfrm>
            <a:off x="488880" y="873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1" name="object 90"/>
          <p:cNvSpPr/>
          <p:nvPr/>
        </p:nvSpPr>
        <p:spPr>
          <a:xfrm>
            <a:off x="2137680" y="8731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2" name="object 91"/>
          <p:cNvSpPr/>
          <p:nvPr/>
        </p:nvSpPr>
        <p:spPr>
          <a:xfrm>
            <a:off x="5339520" y="8731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3" name="object 92"/>
          <p:cNvSpPr/>
          <p:nvPr/>
        </p:nvSpPr>
        <p:spPr>
          <a:xfrm>
            <a:off x="488880" y="900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4" name="object 93"/>
          <p:cNvSpPr/>
          <p:nvPr/>
        </p:nvSpPr>
        <p:spPr>
          <a:xfrm>
            <a:off x="2137680" y="90082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5" name="object 94"/>
          <p:cNvSpPr/>
          <p:nvPr/>
        </p:nvSpPr>
        <p:spPr>
          <a:xfrm>
            <a:off x="5339520" y="9008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6" name="object 95"/>
          <p:cNvSpPr/>
          <p:nvPr/>
        </p:nvSpPr>
        <p:spPr>
          <a:xfrm>
            <a:off x="488880" y="928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7" name="object 96"/>
          <p:cNvSpPr/>
          <p:nvPr/>
        </p:nvSpPr>
        <p:spPr>
          <a:xfrm>
            <a:off x="2137680" y="928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8" name="object 97"/>
          <p:cNvSpPr/>
          <p:nvPr/>
        </p:nvSpPr>
        <p:spPr>
          <a:xfrm>
            <a:off x="5339520" y="9284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9" name="object 98"/>
          <p:cNvSpPr/>
          <p:nvPr/>
        </p:nvSpPr>
        <p:spPr>
          <a:xfrm>
            <a:off x="488880" y="956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0" name="object 99"/>
          <p:cNvSpPr/>
          <p:nvPr/>
        </p:nvSpPr>
        <p:spPr>
          <a:xfrm>
            <a:off x="2137680" y="9560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1" name="object 100"/>
          <p:cNvSpPr/>
          <p:nvPr/>
        </p:nvSpPr>
        <p:spPr>
          <a:xfrm>
            <a:off x="5339520" y="9560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2" name="object 101"/>
          <p:cNvSpPr/>
          <p:nvPr/>
        </p:nvSpPr>
        <p:spPr>
          <a:xfrm>
            <a:off x="488880" y="9837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3" name="object 102"/>
          <p:cNvSpPr/>
          <p:nvPr/>
        </p:nvSpPr>
        <p:spPr>
          <a:xfrm>
            <a:off x="2137680" y="9837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4" name="object 103"/>
          <p:cNvSpPr/>
          <p:nvPr/>
        </p:nvSpPr>
        <p:spPr>
          <a:xfrm>
            <a:off x="5339520" y="9837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5" name="object 104"/>
          <p:cNvSpPr/>
          <p:nvPr/>
        </p:nvSpPr>
        <p:spPr>
          <a:xfrm>
            <a:off x="488880" y="10113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6" name="object 105"/>
          <p:cNvSpPr/>
          <p:nvPr/>
        </p:nvSpPr>
        <p:spPr>
          <a:xfrm>
            <a:off x="2137680" y="10113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7" name="object 106"/>
          <p:cNvSpPr/>
          <p:nvPr/>
        </p:nvSpPr>
        <p:spPr>
          <a:xfrm>
            <a:off x="5339520" y="10113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object 7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66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7D4A8D87-0F0B-4ED3-BC10-443521E9BDE8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graphicFrame>
        <p:nvGraphicFramePr>
          <p:cNvPr id="670" name="object 2"/>
          <p:cNvGraphicFramePr/>
          <p:nvPr/>
        </p:nvGraphicFramePr>
        <p:xfrm>
          <a:off x="304200" y="187560"/>
          <a:ext cx="3265920" cy="2573280"/>
        </p:xfrm>
        <a:graphic>
          <a:graphicData uri="http://schemas.openxmlformats.org/drawingml/2006/table">
            <a:tbl>
              <a:tblPr/>
              <a:tblGrid>
                <a:gridCol w="1292040"/>
                <a:gridCol w="1973880"/>
              </a:tblGrid>
              <a:tr h="151560"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07/07/22,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10:04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62800">
                <a:tc>
                  <a:txBody>
                    <a:bodyPr lIns="0" rIns="0" tIns="3852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1.360,00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85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04920">
                <a:tc>
                  <a:txBody>
                    <a:bodyPr lIns="0" rIns="0" tIns="684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1.364,00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84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1.379,00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1.389,00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1.395,00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728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671" name="object 3"/>
          <p:cNvSpPr/>
          <p:nvPr/>
        </p:nvSpPr>
        <p:spPr>
          <a:xfrm>
            <a:off x="3839040" y="165240"/>
            <a:ext cx="968040" cy="625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615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09:50:54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09:50:42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09:50:30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09:50:16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09:50:10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09:49:14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09:48:58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14:35:47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09:48:19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09:48:09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09:47:58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09:47:52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09:47:43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09:47:35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09:47:19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09:47:10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09:46:59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09:46:52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09:46:39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2" name="object 4"/>
          <p:cNvSpPr/>
          <p:nvPr/>
        </p:nvSpPr>
        <p:spPr>
          <a:xfrm>
            <a:off x="5339520" y="36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3" name="object 5"/>
          <p:cNvSpPr/>
          <p:nvPr/>
        </p:nvSpPr>
        <p:spPr>
          <a:xfrm>
            <a:off x="5339520" y="698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4" name="object 6"/>
          <p:cNvSpPr/>
          <p:nvPr/>
        </p:nvSpPr>
        <p:spPr>
          <a:xfrm>
            <a:off x="5339520" y="974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5" name="object 7"/>
          <p:cNvSpPr/>
          <p:nvPr/>
        </p:nvSpPr>
        <p:spPr>
          <a:xfrm>
            <a:off x="5339520" y="1251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6" name="object 8"/>
          <p:cNvSpPr/>
          <p:nvPr/>
        </p:nvSpPr>
        <p:spPr>
          <a:xfrm>
            <a:off x="5339520" y="1527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7" name="object 9"/>
          <p:cNvSpPr/>
          <p:nvPr/>
        </p:nvSpPr>
        <p:spPr>
          <a:xfrm>
            <a:off x="5339520" y="1803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8" name="object 10"/>
          <p:cNvSpPr/>
          <p:nvPr/>
        </p:nvSpPr>
        <p:spPr>
          <a:xfrm>
            <a:off x="5339520" y="2080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9" name="object 11"/>
          <p:cNvSpPr/>
          <p:nvPr/>
        </p:nvSpPr>
        <p:spPr>
          <a:xfrm>
            <a:off x="5339520" y="2356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0" name="object 12"/>
          <p:cNvSpPr/>
          <p:nvPr/>
        </p:nvSpPr>
        <p:spPr>
          <a:xfrm>
            <a:off x="5339520" y="2633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1" name="object 13"/>
          <p:cNvSpPr/>
          <p:nvPr/>
        </p:nvSpPr>
        <p:spPr>
          <a:xfrm>
            <a:off x="488880" y="290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2" name="object 14"/>
          <p:cNvSpPr/>
          <p:nvPr/>
        </p:nvSpPr>
        <p:spPr>
          <a:xfrm>
            <a:off x="2137680" y="285228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3" name="object 15"/>
          <p:cNvSpPr/>
          <p:nvPr/>
        </p:nvSpPr>
        <p:spPr>
          <a:xfrm>
            <a:off x="5339520" y="2852280"/>
            <a:ext cx="14054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4" name="object 16"/>
          <p:cNvSpPr/>
          <p:nvPr/>
        </p:nvSpPr>
        <p:spPr>
          <a:xfrm>
            <a:off x="488880" y="3186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5" name="object 17"/>
          <p:cNvSpPr/>
          <p:nvPr/>
        </p:nvSpPr>
        <p:spPr>
          <a:xfrm>
            <a:off x="2137680" y="31860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6" name="object 18"/>
          <p:cNvSpPr/>
          <p:nvPr/>
        </p:nvSpPr>
        <p:spPr>
          <a:xfrm>
            <a:off x="5339520" y="3186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7" name="object 19"/>
          <p:cNvSpPr/>
          <p:nvPr/>
        </p:nvSpPr>
        <p:spPr>
          <a:xfrm>
            <a:off x="488880" y="3462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88" name="object 20"/>
          <p:cNvSpPr/>
          <p:nvPr/>
        </p:nvSpPr>
        <p:spPr>
          <a:xfrm>
            <a:off x="2137680" y="3404880"/>
            <a:ext cx="1460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689" name="object 21"/>
          <p:cNvGraphicFramePr/>
          <p:nvPr/>
        </p:nvGraphicFramePr>
        <p:xfrm>
          <a:off x="469800" y="3531600"/>
          <a:ext cx="3100320" cy="1992600"/>
        </p:xfrm>
        <a:graphic>
          <a:graphicData uri="http://schemas.openxmlformats.org/drawingml/2006/table">
            <a:tbl>
              <a:tblPr/>
              <a:tblGrid>
                <a:gridCol w="1072440"/>
                <a:gridCol w="202788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1.434,00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1.437,00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1.438,00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1.445,00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9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1.500,00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690" name="object 22"/>
          <p:cNvSpPr/>
          <p:nvPr/>
        </p:nvSpPr>
        <p:spPr>
          <a:xfrm>
            <a:off x="5339520" y="3462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1" name="object 23"/>
          <p:cNvSpPr/>
          <p:nvPr/>
        </p:nvSpPr>
        <p:spPr>
          <a:xfrm>
            <a:off x="5339520" y="373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2" name="object 24"/>
          <p:cNvSpPr/>
          <p:nvPr/>
        </p:nvSpPr>
        <p:spPr>
          <a:xfrm>
            <a:off x="5339520" y="4014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3" name="object 25"/>
          <p:cNvSpPr/>
          <p:nvPr/>
        </p:nvSpPr>
        <p:spPr>
          <a:xfrm>
            <a:off x="5339520" y="429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4" name="object 26"/>
          <p:cNvSpPr/>
          <p:nvPr/>
        </p:nvSpPr>
        <p:spPr>
          <a:xfrm>
            <a:off x="5339520" y="456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5" name="object 27"/>
          <p:cNvSpPr/>
          <p:nvPr/>
        </p:nvSpPr>
        <p:spPr>
          <a:xfrm>
            <a:off x="5339520" y="484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6" name="object 28"/>
          <p:cNvSpPr/>
          <p:nvPr/>
        </p:nvSpPr>
        <p:spPr>
          <a:xfrm>
            <a:off x="5339520" y="512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7" name="object 29"/>
          <p:cNvSpPr/>
          <p:nvPr/>
        </p:nvSpPr>
        <p:spPr>
          <a:xfrm>
            <a:off x="5339520" y="5396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8" name="object 30"/>
          <p:cNvSpPr/>
          <p:nvPr/>
        </p:nvSpPr>
        <p:spPr>
          <a:xfrm>
            <a:off x="488880" y="567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9" name="object 31"/>
          <p:cNvSpPr/>
          <p:nvPr/>
        </p:nvSpPr>
        <p:spPr>
          <a:xfrm>
            <a:off x="2137680" y="561600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0" name="object 32"/>
          <p:cNvSpPr/>
          <p:nvPr/>
        </p:nvSpPr>
        <p:spPr>
          <a:xfrm>
            <a:off x="5339520" y="567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1" name="object 33"/>
          <p:cNvSpPr/>
          <p:nvPr/>
        </p:nvSpPr>
        <p:spPr>
          <a:xfrm>
            <a:off x="488880" y="594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2" name="object 34"/>
          <p:cNvSpPr/>
          <p:nvPr/>
        </p:nvSpPr>
        <p:spPr>
          <a:xfrm>
            <a:off x="5339520" y="594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3" name="object 35"/>
          <p:cNvSpPr/>
          <p:nvPr/>
        </p:nvSpPr>
        <p:spPr>
          <a:xfrm>
            <a:off x="488880" y="622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4" name="object 36"/>
          <p:cNvSpPr/>
          <p:nvPr/>
        </p:nvSpPr>
        <p:spPr>
          <a:xfrm>
            <a:off x="2137680" y="6225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5" name="object 37"/>
          <p:cNvSpPr/>
          <p:nvPr/>
        </p:nvSpPr>
        <p:spPr>
          <a:xfrm>
            <a:off x="5339520" y="6225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6" name="object 38"/>
          <p:cNvSpPr/>
          <p:nvPr/>
        </p:nvSpPr>
        <p:spPr>
          <a:xfrm>
            <a:off x="488880" y="661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7" name="object 39"/>
          <p:cNvSpPr/>
          <p:nvPr/>
        </p:nvSpPr>
        <p:spPr>
          <a:xfrm>
            <a:off x="2137680" y="64447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8" name="object 40"/>
          <p:cNvSpPr/>
          <p:nvPr/>
        </p:nvSpPr>
        <p:spPr>
          <a:xfrm>
            <a:off x="3909960" y="655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09" name="object 41"/>
          <p:cNvSpPr/>
          <p:nvPr/>
        </p:nvSpPr>
        <p:spPr>
          <a:xfrm>
            <a:off x="5339520" y="6616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0" name="object 42"/>
          <p:cNvSpPr/>
          <p:nvPr/>
        </p:nvSpPr>
        <p:spPr>
          <a:xfrm>
            <a:off x="488880" y="700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1" name="object 43"/>
          <p:cNvSpPr/>
          <p:nvPr/>
        </p:nvSpPr>
        <p:spPr>
          <a:xfrm>
            <a:off x="2137680" y="7007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2" name="object 44"/>
          <p:cNvSpPr/>
          <p:nvPr/>
        </p:nvSpPr>
        <p:spPr>
          <a:xfrm>
            <a:off x="3909960" y="69498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3" name="object 45"/>
          <p:cNvSpPr/>
          <p:nvPr/>
        </p:nvSpPr>
        <p:spPr>
          <a:xfrm>
            <a:off x="5339520" y="7007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4" name="object 46"/>
          <p:cNvSpPr/>
          <p:nvPr/>
        </p:nvSpPr>
        <p:spPr>
          <a:xfrm>
            <a:off x="488880" y="728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5" name="object 47"/>
          <p:cNvSpPr/>
          <p:nvPr/>
        </p:nvSpPr>
        <p:spPr>
          <a:xfrm>
            <a:off x="2137680" y="7283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6" name="object 48"/>
          <p:cNvSpPr/>
          <p:nvPr/>
        </p:nvSpPr>
        <p:spPr>
          <a:xfrm>
            <a:off x="5339520" y="728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7" name="object 49"/>
          <p:cNvSpPr/>
          <p:nvPr/>
        </p:nvSpPr>
        <p:spPr>
          <a:xfrm>
            <a:off x="488880" y="767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8" name="object 50"/>
          <p:cNvSpPr/>
          <p:nvPr/>
        </p:nvSpPr>
        <p:spPr>
          <a:xfrm>
            <a:off x="2137680" y="75027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9" name="object 51"/>
          <p:cNvSpPr/>
          <p:nvPr/>
        </p:nvSpPr>
        <p:spPr>
          <a:xfrm>
            <a:off x="3909960" y="761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0" name="object 52"/>
          <p:cNvSpPr/>
          <p:nvPr/>
        </p:nvSpPr>
        <p:spPr>
          <a:xfrm>
            <a:off x="5339520" y="767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1" name="object 53"/>
          <p:cNvSpPr/>
          <p:nvPr/>
        </p:nvSpPr>
        <p:spPr>
          <a:xfrm>
            <a:off x="488880" y="806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2" name="object 54"/>
          <p:cNvSpPr/>
          <p:nvPr/>
        </p:nvSpPr>
        <p:spPr>
          <a:xfrm>
            <a:off x="2137680" y="80650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3" name="object 55"/>
          <p:cNvSpPr/>
          <p:nvPr/>
        </p:nvSpPr>
        <p:spPr>
          <a:xfrm>
            <a:off x="3909960" y="800784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4" name="object 56"/>
          <p:cNvSpPr/>
          <p:nvPr/>
        </p:nvSpPr>
        <p:spPr>
          <a:xfrm>
            <a:off x="5339520" y="806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5" name="object 57"/>
          <p:cNvSpPr/>
          <p:nvPr/>
        </p:nvSpPr>
        <p:spPr>
          <a:xfrm>
            <a:off x="488880" y="834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6" name="object 58"/>
          <p:cNvSpPr/>
          <p:nvPr/>
        </p:nvSpPr>
        <p:spPr>
          <a:xfrm>
            <a:off x="2137680" y="8341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7" name="object 59"/>
          <p:cNvSpPr/>
          <p:nvPr/>
        </p:nvSpPr>
        <p:spPr>
          <a:xfrm>
            <a:off x="5339520" y="834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8" name="object 60"/>
          <p:cNvSpPr/>
          <p:nvPr/>
        </p:nvSpPr>
        <p:spPr>
          <a:xfrm>
            <a:off x="488880" y="861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9" name="object 61"/>
          <p:cNvSpPr/>
          <p:nvPr/>
        </p:nvSpPr>
        <p:spPr>
          <a:xfrm>
            <a:off x="2137680" y="856044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0" name="object 62"/>
          <p:cNvSpPr/>
          <p:nvPr/>
        </p:nvSpPr>
        <p:spPr>
          <a:xfrm>
            <a:off x="5339520" y="861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1" name="object 63"/>
          <p:cNvSpPr/>
          <p:nvPr/>
        </p:nvSpPr>
        <p:spPr>
          <a:xfrm>
            <a:off x="488880" y="889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2" name="object 64"/>
          <p:cNvSpPr/>
          <p:nvPr/>
        </p:nvSpPr>
        <p:spPr>
          <a:xfrm>
            <a:off x="5339520" y="889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3" name="object 65"/>
          <p:cNvSpPr/>
          <p:nvPr/>
        </p:nvSpPr>
        <p:spPr>
          <a:xfrm>
            <a:off x="488880" y="9170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4" name="object 66"/>
          <p:cNvSpPr/>
          <p:nvPr/>
        </p:nvSpPr>
        <p:spPr>
          <a:xfrm>
            <a:off x="2137680" y="9170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5" name="object 67"/>
          <p:cNvSpPr/>
          <p:nvPr/>
        </p:nvSpPr>
        <p:spPr>
          <a:xfrm>
            <a:off x="5339520" y="917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6" name="object 68"/>
          <p:cNvSpPr/>
          <p:nvPr/>
        </p:nvSpPr>
        <p:spPr>
          <a:xfrm>
            <a:off x="488880" y="956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7" name="object 69"/>
          <p:cNvSpPr/>
          <p:nvPr/>
        </p:nvSpPr>
        <p:spPr>
          <a:xfrm>
            <a:off x="3909960" y="9504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8" name="object 70"/>
          <p:cNvSpPr/>
          <p:nvPr/>
        </p:nvSpPr>
        <p:spPr>
          <a:xfrm>
            <a:off x="5339520" y="9560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9" name="object 71"/>
          <p:cNvSpPr/>
          <p:nvPr/>
        </p:nvSpPr>
        <p:spPr>
          <a:xfrm>
            <a:off x="488880" y="995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0" name="object 72"/>
          <p:cNvSpPr/>
          <p:nvPr/>
        </p:nvSpPr>
        <p:spPr>
          <a:xfrm>
            <a:off x="2137680" y="9951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1" name="object 73"/>
          <p:cNvSpPr/>
          <p:nvPr/>
        </p:nvSpPr>
        <p:spPr>
          <a:xfrm>
            <a:off x="3909960" y="9894600"/>
            <a:ext cx="59652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2" name="object 74"/>
          <p:cNvSpPr/>
          <p:nvPr/>
        </p:nvSpPr>
        <p:spPr>
          <a:xfrm>
            <a:off x="5339520" y="9951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3" name="object 75"/>
          <p:cNvSpPr/>
          <p:nvPr/>
        </p:nvSpPr>
        <p:spPr>
          <a:xfrm>
            <a:off x="488880" y="10171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4" name="object 76"/>
          <p:cNvSpPr/>
          <p:nvPr/>
        </p:nvSpPr>
        <p:spPr>
          <a:xfrm>
            <a:off x="2137680" y="10171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5" name="object 77"/>
          <p:cNvSpPr/>
          <p:nvPr/>
        </p:nvSpPr>
        <p:spPr>
          <a:xfrm>
            <a:off x="5339520" y="10171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object 10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7F072EAC-71A7-4219-A124-211B1551DA9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74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749" name="object 3"/>
          <p:cNvSpPr/>
          <p:nvPr/>
        </p:nvSpPr>
        <p:spPr>
          <a:xfrm>
            <a:off x="3839040" y="165240"/>
            <a:ext cx="968040" cy="17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09:45:23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09:45:08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09:45:04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09:44:46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09:44:40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0" name="object 4"/>
          <p:cNvSpPr/>
          <p:nvPr/>
        </p:nvSpPr>
        <p:spPr>
          <a:xfrm>
            <a:off x="488880" y="5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1" name="object 5"/>
          <p:cNvSpPr/>
          <p:nvPr/>
        </p:nvSpPr>
        <p:spPr>
          <a:xfrm>
            <a:off x="2137680" y="574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2" name="object 6"/>
          <p:cNvSpPr/>
          <p:nvPr/>
        </p:nvSpPr>
        <p:spPr>
          <a:xfrm>
            <a:off x="5339520" y="574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3" name="object 7"/>
          <p:cNvSpPr/>
          <p:nvPr/>
        </p:nvSpPr>
        <p:spPr>
          <a:xfrm>
            <a:off x="488880" y="8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4" name="object 8"/>
          <p:cNvSpPr/>
          <p:nvPr/>
        </p:nvSpPr>
        <p:spPr>
          <a:xfrm>
            <a:off x="2137680" y="79380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5" name="object 9"/>
          <p:cNvSpPr/>
          <p:nvPr/>
        </p:nvSpPr>
        <p:spPr>
          <a:xfrm>
            <a:off x="5339520" y="85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6" name="object 10"/>
          <p:cNvSpPr/>
          <p:nvPr/>
        </p:nvSpPr>
        <p:spPr>
          <a:xfrm>
            <a:off x="488880" y="112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7" name="object 11"/>
          <p:cNvSpPr/>
          <p:nvPr/>
        </p:nvSpPr>
        <p:spPr>
          <a:xfrm>
            <a:off x="2137680" y="1127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8" name="object 12"/>
          <p:cNvSpPr/>
          <p:nvPr/>
        </p:nvSpPr>
        <p:spPr>
          <a:xfrm>
            <a:off x="5339520" y="1127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9" name="object 13"/>
          <p:cNvSpPr/>
          <p:nvPr/>
        </p:nvSpPr>
        <p:spPr>
          <a:xfrm>
            <a:off x="488880" y="140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0" name="object 14"/>
          <p:cNvSpPr/>
          <p:nvPr/>
        </p:nvSpPr>
        <p:spPr>
          <a:xfrm>
            <a:off x="2137680" y="134676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1" name="object 15"/>
          <p:cNvSpPr/>
          <p:nvPr/>
        </p:nvSpPr>
        <p:spPr>
          <a:xfrm>
            <a:off x="5339520" y="1404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2" name="object 16"/>
          <p:cNvSpPr/>
          <p:nvPr/>
        </p:nvSpPr>
        <p:spPr>
          <a:xfrm>
            <a:off x="488880" y="168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3" name="object 17"/>
          <p:cNvSpPr/>
          <p:nvPr/>
        </p:nvSpPr>
        <p:spPr>
          <a:xfrm>
            <a:off x="5339520" y="1680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4" name="object 18"/>
          <p:cNvSpPr/>
          <p:nvPr/>
        </p:nvSpPr>
        <p:spPr>
          <a:xfrm>
            <a:off x="488880" y="2070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5" name="object 19"/>
          <p:cNvSpPr/>
          <p:nvPr/>
        </p:nvSpPr>
        <p:spPr>
          <a:xfrm>
            <a:off x="2137680" y="189936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6" name="object 20"/>
          <p:cNvSpPr/>
          <p:nvPr/>
        </p:nvSpPr>
        <p:spPr>
          <a:xfrm>
            <a:off x="3909960" y="2013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7" name="object 21"/>
          <p:cNvSpPr/>
          <p:nvPr/>
        </p:nvSpPr>
        <p:spPr>
          <a:xfrm>
            <a:off x="5339520" y="2070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8" name="object 22"/>
          <p:cNvSpPr/>
          <p:nvPr/>
        </p:nvSpPr>
        <p:spPr>
          <a:xfrm>
            <a:off x="488880" y="246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9" name="object 23"/>
          <p:cNvSpPr/>
          <p:nvPr/>
        </p:nvSpPr>
        <p:spPr>
          <a:xfrm>
            <a:off x="2137680" y="2461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0" name="object 24"/>
          <p:cNvSpPr/>
          <p:nvPr/>
        </p:nvSpPr>
        <p:spPr>
          <a:xfrm>
            <a:off x="3909960" y="24044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1" name="object 25"/>
          <p:cNvSpPr/>
          <p:nvPr/>
        </p:nvSpPr>
        <p:spPr>
          <a:xfrm>
            <a:off x="5339520" y="246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2" name="object 26"/>
          <p:cNvSpPr/>
          <p:nvPr/>
        </p:nvSpPr>
        <p:spPr>
          <a:xfrm>
            <a:off x="488880" y="273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3" name="object 27"/>
          <p:cNvSpPr/>
          <p:nvPr/>
        </p:nvSpPr>
        <p:spPr>
          <a:xfrm>
            <a:off x="2137680" y="27378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4" name="object 28"/>
          <p:cNvSpPr/>
          <p:nvPr/>
        </p:nvSpPr>
        <p:spPr>
          <a:xfrm>
            <a:off x="5339520" y="2737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5" name="object 29"/>
          <p:cNvSpPr/>
          <p:nvPr/>
        </p:nvSpPr>
        <p:spPr>
          <a:xfrm>
            <a:off x="488880" y="3128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6" name="object 30"/>
          <p:cNvSpPr/>
          <p:nvPr/>
        </p:nvSpPr>
        <p:spPr>
          <a:xfrm>
            <a:off x="2137680" y="29570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7" name="object 31"/>
          <p:cNvSpPr/>
          <p:nvPr/>
        </p:nvSpPr>
        <p:spPr>
          <a:xfrm>
            <a:off x="3909960" y="3071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8" name="object 32"/>
          <p:cNvSpPr/>
          <p:nvPr/>
        </p:nvSpPr>
        <p:spPr>
          <a:xfrm>
            <a:off x="5339520" y="3128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9" name="object 33"/>
          <p:cNvSpPr/>
          <p:nvPr/>
        </p:nvSpPr>
        <p:spPr>
          <a:xfrm>
            <a:off x="488880" y="351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0" name="object 34"/>
          <p:cNvSpPr/>
          <p:nvPr/>
        </p:nvSpPr>
        <p:spPr>
          <a:xfrm>
            <a:off x="2137680" y="35193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1" name="object 35"/>
          <p:cNvSpPr/>
          <p:nvPr/>
        </p:nvSpPr>
        <p:spPr>
          <a:xfrm>
            <a:off x="3909960" y="34621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2" name="object 36"/>
          <p:cNvSpPr/>
          <p:nvPr/>
        </p:nvSpPr>
        <p:spPr>
          <a:xfrm>
            <a:off x="5339520" y="351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3" name="object 37"/>
          <p:cNvSpPr/>
          <p:nvPr/>
        </p:nvSpPr>
        <p:spPr>
          <a:xfrm>
            <a:off x="488880" y="379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4" name="object 38"/>
          <p:cNvSpPr/>
          <p:nvPr/>
        </p:nvSpPr>
        <p:spPr>
          <a:xfrm>
            <a:off x="2137680" y="3795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5" name="object 39"/>
          <p:cNvSpPr/>
          <p:nvPr/>
        </p:nvSpPr>
        <p:spPr>
          <a:xfrm>
            <a:off x="5339520" y="3795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6" name="object 40"/>
          <p:cNvSpPr/>
          <p:nvPr/>
        </p:nvSpPr>
        <p:spPr>
          <a:xfrm>
            <a:off x="488880" y="407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7" name="object 41"/>
          <p:cNvSpPr/>
          <p:nvPr/>
        </p:nvSpPr>
        <p:spPr>
          <a:xfrm>
            <a:off x="2137680" y="40719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8" name="object 42"/>
          <p:cNvSpPr/>
          <p:nvPr/>
        </p:nvSpPr>
        <p:spPr>
          <a:xfrm>
            <a:off x="5339520" y="4071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9" name="object 43"/>
          <p:cNvSpPr/>
          <p:nvPr/>
        </p:nvSpPr>
        <p:spPr>
          <a:xfrm>
            <a:off x="488880" y="446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0" name="object 44"/>
          <p:cNvSpPr/>
          <p:nvPr/>
        </p:nvSpPr>
        <p:spPr>
          <a:xfrm>
            <a:off x="2137680" y="4291200"/>
            <a:ext cx="1506600" cy="14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1" name="object 45"/>
          <p:cNvSpPr/>
          <p:nvPr/>
        </p:nvSpPr>
        <p:spPr>
          <a:xfrm>
            <a:off x="3909960" y="440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2" name="object 46"/>
          <p:cNvSpPr/>
          <p:nvPr/>
        </p:nvSpPr>
        <p:spPr>
          <a:xfrm>
            <a:off x="5339520" y="446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3" name="object 47"/>
          <p:cNvSpPr/>
          <p:nvPr/>
        </p:nvSpPr>
        <p:spPr>
          <a:xfrm>
            <a:off x="488880" y="485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4" name="object 48"/>
          <p:cNvSpPr/>
          <p:nvPr/>
        </p:nvSpPr>
        <p:spPr>
          <a:xfrm>
            <a:off x="3909960" y="479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5" name="object 49"/>
          <p:cNvSpPr/>
          <p:nvPr/>
        </p:nvSpPr>
        <p:spPr>
          <a:xfrm>
            <a:off x="5339520" y="485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6" name="object 50"/>
          <p:cNvSpPr/>
          <p:nvPr/>
        </p:nvSpPr>
        <p:spPr>
          <a:xfrm>
            <a:off x="488880" y="524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7" name="object 51"/>
          <p:cNvSpPr/>
          <p:nvPr/>
        </p:nvSpPr>
        <p:spPr>
          <a:xfrm>
            <a:off x="3909960" y="518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8" name="object 52"/>
          <p:cNvSpPr/>
          <p:nvPr/>
        </p:nvSpPr>
        <p:spPr>
          <a:xfrm>
            <a:off x="5339520" y="524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9" name="object 53"/>
          <p:cNvSpPr/>
          <p:nvPr/>
        </p:nvSpPr>
        <p:spPr>
          <a:xfrm>
            <a:off x="488880" y="5634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0" name="object 54"/>
          <p:cNvSpPr/>
          <p:nvPr/>
        </p:nvSpPr>
        <p:spPr>
          <a:xfrm>
            <a:off x="2137680" y="56347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1" name="object 55"/>
          <p:cNvSpPr/>
          <p:nvPr/>
        </p:nvSpPr>
        <p:spPr>
          <a:xfrm>
            <a:off x="3909960" y="55778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2" name="object 56"/>
          <p:cNvSpPr/>
          <p:nvPr/>
        </p:nvSpPr>
        <p:spPr>
          <a:xfrm>
            <a:off x="5339520" y="5634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3" name="object 57"/>
          <p:cNvSpPr/>
          <p:nvPr/>
        </p:nvSpPr>
        <p:spPr>
          <a:xfrm>
            <a:off x="488880" y="591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4" name="object 58"/>
          <p:cNvSpPr/>
          <p:nvPr/>
        </p:nvSpPr>
        <p:spPr>
          <a:xfrm>
            <a:off x="2137680" y="5911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5" name="object 59"/>
          <p:cNvSpPr/>
          <p:nvPr/>
        </p:nvSpPr>
        <p:spPr>
          <a:xfrm>
            <a:off x="5339520" y="591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6" name="object 60"/>
          <p:cNvSpPr/>
          <p:nvPr/>
        </p:nvSpPr>
        <p:spPr>
          <a:xfrm>
            <a:off x="488880" y="630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7" name="object 61"/>
          <p:cNvSpPr/>
          <p:nvPr/>
        </p:nvSpPr>
        <p:spPr>
          <a:xfrm>
            <a:off x="2137680" y="6130440"/>
            <a:ext cx="15066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8" name="object 62"/>
          <p:cNvSpPr/>
          <p:nvPr/>
        </p:nvSpPr>
        <p:spPr>
          <a:xfrm>
            <a:off x="3909960" y="624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9" name="object 63"/>
          <p:cNvSpPr/>
          <p:nvPr/>
        </p:nvSpPr>
        <p:spPr>
          <a:xfrm>
            <a:off x="5339520" y="6301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0" name="object 64"/>
          <p:cNvSpPr/>
          <p:nvPr/>
        </p:nvSpPr>
        <p:spPr>
          <a:xfrm>
            <a:off x="488880" y="669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1" name="object 65"/>
          <p:cNvSpPr/>
          <p:nvPr/>
        </p:nvSpPr>
        <p:spPr>
          <a:xfrm>
            <a:off x="3909960" y="663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2" name="object 66"/>
          <p:cNvSpPr/>
          <p:nvPr/>
        </p:nvSpPr>
        <p:spPr>
          <a:xfrm>
            <a:off x="5339520" y="6692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3" name="object 67"/>
          <p:cNvSpPr/>
          <p:nvPr/>
        </p:nvSpPr>
        <p:spPr>
          <a:xfrm>
            <a:off x="488880" y="708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4" name="object 68"/>
          <p:cNvSpPr/>
          <p:nvPr/>
        </p:nvSpPr>
        <p:spPr>
          <a:xfrm>
            <a:off x="3909960" y="7026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5" name="object 69"/>
          <p:cNvSpPr/>
          <p:nvPr/>
        </p:nvSpPr>
        <p:spPr>
          <a:xfrm>
            <a:off x="5339520" y="7083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6" name="object 70"/>
          <p:cNvSpPr/>
          <p:nvPr/>
        </p:nvSpPr>
        <p:spPr>
          <a:xfrm>
            <a:off x="488880" y="747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7" name="object 71"/>
          <p:cNvSpPr/>
          <p:nvPr/>
        </p:nvSpPr>
        <p:spPr>
          <a:xfrm>
            <a:off x="2137680" y="7473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8" name="object 72"/>
          <p:cNvSpPr/>
          <p:nvPr/>
        </p:nvSpPr>
        <p:spPr>
          <a:xfrm>
            <a:off x="3909960" y="74170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9" name="object 73"/>
          <p:cNvSpPr/>
          <p:nvPr/>
        </p:nvSpPr>
        <p:spPr>
          <a:xfrm>
            <a:off x="5339520" y="7473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0" name="object 74"/>
          <p:cNvSpPr/>
          <p:nvPr/>
        </p:nvSpPr>
        <p:spPr>
          <a:xfrm>
            <a:off x="488880" y="775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1" name="object 75"/>
          <p:cNvSpPr/>
          <p:nvPr/>
        </p:nvSpPr>
        <p:spPr>
          <a:xfrm>
            <a:off x="2137680" y="769320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2" name="object 76"/>
          <p:cNvSpPr/>
          <p:nvPr/>
        </p:nvSpPr>
        <p:spPr>
          <a:xfrm>
            <a:off x="5339520" y="7750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3" name="object 77"/>
          <p:cNvSpPr/>
          <p:nvPr/>
        </p:nvSpPr>
        <p:spPr>
          <a:xfrm>
            <a:off x="488880" y="814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4" name="object 78"/>
          <p:cNvSpPr/>
          <p:nvPr/>
        </p:nvSpPr>
        <p:spPr>
          <a:xfrm>
            <a:off x="3909960" y="808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5" name="object 79"/>
          <p:cNvSpPr/>
          <p:nvPr/>
        </p:nvSpPr>
        <p:spPr>
          <a:xfrm>
            <a:off x="5339520" y="814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6" name="object 80"/>
          <p:cNvSpPr/>
          <p:nvPr/>
        </p:nvSpPr>
        <p:spPr>
          <a:xfrm>
            <a:off x="488880" y="853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7" name="object 81"/>
          <p:cNvSpPr/>
          <p:nvPr/>
        </p:nvSpPr>
        <p:spPr>
          <a:xfrm>
            <a:off x="2137680" y="8532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8" name="object 82"/>
          <p:cNvSpPr/>
          <p:nvPr/>
        </p:nvSpPr>
        <p:spPr>
          <a:xfrm>
            <a:off x="3909960" y="847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9" name="object 83"/>
          <p:cNvSpPr/>
          <p:nvPr/>
        </p:nvSpPr>
        <p:spPr>
          <a:xfrm>
            <a:off x="5339520" y="8532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0" name="object 84"/>
          <p:cNvSpPr/>
          <p:nvPr/>
        </p:nvSpPr>
        <p:spPr>
          <a:xfrm>
            <a:off x="488880" y="892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1" name="object 85"/>
          <p:cNvSpPr/>
          <p:nvPr/>
        </p:nvSpPr>
        <p:spPr>
          <a:xfrm>
            <a:off x="2137680" y="875088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2" name="object 86"/>
          <p:cNvSpPr/>
          <p:nvPr/>
        </p:nvSpPr>
        <p:spPr>
          <a:xfrm>
            <a:off x="3909960" y="886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3" name="object 87"/>
          <p:cNvSpPr/>
          <p:nvPr/>
        </p:nvSpPr>
        <p:spPr>
          <a:xfrm>
            <a:off x="5339520" y="8922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4" name="object 88"/>
          <p:cNvSpPr/>
          <p:nvPr/>
        </p:nvSpPr>
        <p:spPr>
          <a:xfrm>
            <a:off x="488880" y="931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5" name="object 89"/>
          <p:cNvSpPr/>
          <p:nvPr/>
        </p:nvSpPr>
        <p:spPr>
          <a:xfrm>
            <a:off x="3909960" y="925596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6" name="object 90"/>
          <p:cNvSpPr/>
          <p:nvPr/>
        </p:nvSpPr>
        <p:spPr>
          <a:xfrm>
            <a:off x="5339520" y="931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7" name="object 91"/>
          <p:cNvSpPr/>
          <p:nvPr/>
        </p:nvSpPr>
        <p:spPr>
          <a:xfrm>
            <a:off x="488880" y="9589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8" name="object 92"/>
          <p:cNvSpPr/>
          <p:nvPr/>
        </p:nvSpPr>
        <p:spPr>
          <a:xfrm>
            <a:off x="2137680" y="95896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9" name="object 93"/>
          <p:cNvSpPr/>
          <p:nvPr/>
        </p:nvSpPr>
        <p:spPr>
          <a:xfrm>
            <a:off x="5339520" y="9589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0" name="object 94"/>
          <p:cNvSpPr/>
          <p:nvPr/>
        </p:nvSpPr>
        <p:spPr>
          <a:xfrm>
            <a:off x="488880" y="9865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1" name="object 95"/>
          <p:cNvSpPr/>
          <p:nvPr/>
        </p:nvSpPr>
        <p:spPr>
          <a:xfrm>
            <a:off x="2137680" y="9865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2" name="object 96"/>
          <p:cNvSpPr/>
          <p:nvPr/>
        </p:nvSpPr>
        <p:spPr>
          <a:xfrm>
            <a:off x="5339520" y="9865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3" name="object 97"/>
          <p:cNvSpPr/>
          <p:nvPr/>
        </p:nvSpPr>
        <p:spPr>
          <a:xfrm>
            <a:off x="488880" y="1008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4" name="object 98"/>
          <p:cNvSpPr/>
          <p:nvPr/>
        </p:nvSpPr>
        <p:spPr>
          <a:xfrm>
            <a:off x="2137680" y="10085040"/>
            <a:ext cx="15066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5" name="object 99"/>
          <p:cNvSpPr/>
          <p:nvPr/>
        </p:nvSpPr>
        <p:spPr>
          <a:xfrm>
            <a:off x="5339520" y="1008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object 9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8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10ABA6F-DC30-477B-87A5-692CF17A987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84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849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850" name="object 4"/>
          <p:cNvSpPr/>
          <p:nvPr/>
        </p:nvSpPr>
        <p:spPr>
          <a:xfrm>
            <a:off x="2137680" y="355680"/>
            <a:ext cx="150660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1" name="object 5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2" name="object 6"/>
          <p:cNvSpPr/>
          <p:nvPr/>
        </p:nvSpPr>
        <p:spPr>
          <a:xfrm>
            <a:off x="390996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3" name="object 7"/>
          <p:cNvSpPr/>
          <p:nvPr/>
        </p:nvSpPr>
        <p:spPr>
          <a:xfrm>
            <a:off x="5339520" y="68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4" name="object 8"/>
          <p:cNvSpPr/>
          <p:nvPr/>
        </p:nvSpPr>
        <p:spPr>
          <a:xfrm>
            <a:off x="488880" y="108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5" name="object 9"/>
          <p:cNvSpPr/>
          <p:nvPr/>
        </p:nvSpPr>
        <p:spPr>
          <a:xfrm>
            <a:off x="39099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6" name="object 10"/>
          <p:cNvSpPr/>
          <p:nvPr/>
        </p:nvSpPr>
        <p:spPr>
          <a:xfrm>
            <a:off x="5339520" y="1080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7" name="object 11"/>
          <p:cNvSpPr/>
          <p:nvPr/>
        </p:nvSpPr>
        <p:spPr>
          <a:xfrm>
            <a:off x="488880" y="14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8" name="object 12"/>
          <p:cNvSpPr/>
          <p:nvPr/>
        </p:nvSpPr>
        <p:spPr>
          <a:xfrm>
            <a:off x="2137680" y="1470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9" name="object 13"/>
          <p:cNvSpPr/>
          <p:nvPr/>
        </p:nvSpPr>
        <p:spPr>
          <a:xfrm>
            <a:off x="3909960" y="141336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0" name="object 14"/>
          <p:cNvSpPr/>
          <p:nvPr/>
        </p:nvSpPr>
        <p:spPr>
          <a:xfrm>
            <a:off x="5339520" y="147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1" name="object 15"/>
          <p:cNvSpPr/>
          <p:nvPr/>
        </p:nvSpPr>
        <p:spPr>
          <a:xfrm>
            <a:off x="488880" y="1746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2" name="object 16"/>
          <p:cNvSpPr/>
          <p:nvPr/>
        </p:nvSpPr>
        <p:spPr>
          <a:xfrm>
            <a:off x="2137680" y="17467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3" name="object 17"/>
          <p:cNvSpPr/>
          <p:nvPr/>
        </p:nvSpPr>
        <p:spPr>
          <a:xfrm>
            <a:off x="5339520" y="1746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4" name="object 18"/>
          <p:cNvSpPr/>
          <p:nvPr/>
        </p:nvSpPr>
        <p:spPr>
          <a:xfrm>
            <a:off x="488880" y="202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5" name="object 19"/>
          <p:cNvSpPr/>
          <p:nvPr/>
        </p:nvSpPr>
        <p:spPr>
          <a:xfrm>
            <a:off x="2137680" y="2023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6" name="object 20"/>
          <p:cNvSpPr/>
          <p:nvPr/>
        </p:nvSpPr>
        <p:spPr>
          <a:xfrm>
            <a:off x="5339520" y="202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7" name="object 21"/>
          <p:cNvSpPr/>
          <p:nvPr/>
        </p:nvSpPr>
        <p:spPr>
          <a:xfrm>
            <a:off x="488880" y="241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8" name="object 22"/>
          <p:cNvSpPr/>
          <p:nvPr/>
        </p:nvSpPr>
        <p:spPr>
          <a:xfrm>
            <a:off x="2137680" y="22424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9" name="object 23"/>
          <p:cNvSpPr/>
          <p:nvPr/>
        </p:nvSpPr>
        <p:spPr>
          <a:xfrm>
            <a:off x="3909960" y="2356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0" name="object 24"/>
          <p:cNvSpPr/>
          <p:nvPr/>
        </p:nvSpPr>
        <p:spPr>
          <a:xfrm>
            <a:off x="5339520" y="241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1" name="object 25"/>
          <p:cNvSpPr/>
          <p:nvPr/>
        </p:nvSpPr>
        <p:spPr>
          <a:xfrm>
            <a:off x="488880" y="280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2" name="object 26"/>
          <p:cNvSpPr/>
          <p:nvPr/>
        </p:nvSpPr>
        <p:spPr>
          <a:xfrm>
            <a:off x="2137680" y="280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3" name="object 27"/>
          <p:cNvSpPr/>
          <p:nvPr/>
        </p:nvSpPr>
        <p:spPr>
          <a:xfrm>
            <a:off x="3909960" y="27475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4" name="object 28"/>
          <p:cNvSpPr/>
          <p:nvPr/>
        </p:nvSpPr>
        <p:spPr>
          <a:xfrm>
            <a:off x="5339520" y="2804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5" name="object 29"/>
          <p:cNvSpPr/>
          <p:nvPr/>
        </p:nvSpPr>
        <p:spPr>
          <a:xfrm>
            <a:off x="488880" y="3080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6" name="object 30"/>
          <p:cNvSpPr/>
          <p:nvPr/>
        </p:nvSpPr>
        <p:spPr>
          <a:xfrm>
            <a:off x="2137680" y="302400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7" name="object 31"/>
          <p:cNvSpPr/>
          <p:nvPr/>
        </p:nvSpPr>
        <p:spPr>
          <a:xfrm>
            <a:off x="5339520" y="3080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8" name="object 32"/>
          <p:cNvSpPr/>
          <p:nvPr/>
        </p:nvSpPr>
        <p:spPr>
          <a:xfrm>
            <a:off x="488880" y="3357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79" name="object 33"/>
          <p:cNvSpPr/>
          <p:nvPr/>
        </p:nvSpPr>
        <p:spPr>
          <a:xfrm>
            <a:off x="5339520" y="3357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0" name="object 34"/>
          <p:cNvSpPr/>
          <p:nvPr/>
        </p:nvSpPr>
        <p:spPr>
          <a:xfrm>
            <a:off x="488880" y="374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1" name="object 35"/>
          <p:cNvSpPr/>
          <p:nvPr/>
        </p:nvSpPr>
        <p:spPr>
          <a:xfrm>
            <a:off x="2137680" y="35766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2" name="object 36"/>
          <p:cNvSpPr/>
          <p:nvPr/>
        </p:nvSpPr>
        <p:spPr>
          <a:xfrm>
            <a:off x="3909960" y="3690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3" name="object 37"/>
          <p:cNvSpPr/>
          <p:nvPr/>
        </p:nvSpPr>
        <p:spPr>
          <a:xfrm>
            <a:off x="5339520" y="3747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4" name="object 38"/>
          <p:cNvSpPr/>
          <p:nvPr/>
        </p:nvSpPr>
        <p:spPr>
          <a:xfrm>
            <a:off x="488880" y="4138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5" name="object 39"/>
          <p:cNvSpPr/>
          <p:nvPr/>
        </p:nvSpPr>
        <p:spPr>
          <a:xfrm>
            <a:off x="2137680" y="41389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6" name="object 40"/>
          <p:cNvSpPr/>
          <p:nvPr/>
        </p:nvSpPr>
        <p:spPr>
          <a:xfrm>
            <a:off x="3909960" y="40816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7" name="object 41"/>
          <p:cNvSpPr/>
          <p:nvPr/>
        </p:nvSpPr>
        <p:spPr>
          <a:xfrm>
            <a:off x="5339520" y="4138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8" name="object 42"/>
          <p:cNvSpPr/>
          <p:nvPr/>
        </p:nvSpPr>
        <p:spPr>
          <a:xfrm>
            <a:off x="488880" y="441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89" name="object 43"/>
          <p:cNvSpPr/>
          <p:nvPr/>
        </p:nvSpPr>
        <p:spPr>
          <a:xfrm>
            <a:off x="2137680" y="4415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0" name="object 44"/>
          <p:cNvSpPr/>
          <p:nvPr/>
        </p:nvSpPr>
        <p:spPr>
          <a:xfrm>
            <a:off x="5339520" y="441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1" name="object 45"/>
          <p:cNvSpPr/>
          <p:nvPr/>
        </p:nvSpPr>
        <p:spPr>
          <a:xfrm>
            <a:off x="488880" y="4806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2" name="object 46"/>
          <p:cNvSpPr/>
          <p:nvPr/>
        </p:nvSpPr>
        <p:spPr>
          <a:xfrm>
            <a:off x="2137680" y="4634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3" name="object 47"/>
          <p:cNvSpPr/>
          <p:nvPr/>
        </p:nvSpPr>
        <p:spPr>
          <a:xfrm>
            <a:off x="3909960" y="4748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4" name="object 48"/>
          <p:cNvSpPr/>
          <p:nvPr/>
        </p:nvSpPr>
        <p:spPr>
          <a:xfrm>
            <a:off x="5339520" y="4806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5" name="object 49"/>
          <p:cNvSpPr/>
          <p:nvPr/>
        </p:nvSpPr>
        <p:spPr>
          <a:xfrm>
            <a:off x="488880" y="519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6" name="object 50"/>
          <p:cNvSpPr/>
          <p:nvPr/>
        </p:nvSpPr>
        <p:spPr>
          <a:xfrm>
            <a:off x="3909960" y="5139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7" name="object 51"/>
          <p:cNvSpPr/>
          <p:nvPr/>
        </p:nvSpPr>
        <p:spPr>
          <a:xfrm>
            <a:off x="5339520" y="5196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8" name="object 52"/>
          <p:cNvSpPr/>
          <p:nvPr/>
        </p:nvSpPr>
        <p:spPr>
          <a:xfrm>
            <a:off x="488880" y="5472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99" name="object 53"/>
          <p:cNvSpPr/>
          <p:nvPr/>
        </p:nvSpPr>
        <p:spPr>
          <a:xfrm>
            <a:off x="2137680" y="54727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0" name="object 54"/>
          <p:cNvSpPr/>
          <p:nvPr/>
        </p:nvSpPr>
        <p:spPr>
          <a:xfrm>
            <a:off x="5339520" y="5472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1" name="object 55"/>
          <p:cNvSpPr/>
          <p:nvPr/>
        </p:nvSpPr>
        <p:spPr>
          <a:xfrm>
            <a:off x="488880" y="586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2" name="object 56"/>
          <p:cNvSpPr/>
          <p:nvPr/>
        </p:nvSpPr>
        <p:spPr>
          <a:xfrm>
            <a:off x="3909960" y="5806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3" name="object 57"/>
          <p:cNvSpPr/>
          <p:nvPr/>
        </p:nvSpPr>
        <p:spPr>
          <a:xfrm>
            <a:off x="5339520" y="5863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4" name="object 58"/>
          <p:cNvSpPr/>
          <p:nvPr/>
        </p:nvSpPr>
        <p:spPr>
          <a:xfrm>
            <a:off x="488880" y="6254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5" name="object 59"/>
          <p:cNvSpPr/>
          <p:nvPr/>
        </p:nvSpPr>
        <p:spPr>
          <a:xfrm>
            <a:off x="2137680" y="62542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6" name="object 60"/>
          <p:cNvSpPr/>
          <p:nvPr/>
        </p:nvSpPr>
        <p:spPr>
          <a:xfrm>
            <a:off x="3909960" y="6197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7" name="object 61"/>
          <p:cNvSpPr/>
          <p:nvPr/>
        </p:nvSpPr>
        <p:spPr>
          <a:xfrm>
            <a:off x="5339520" y="6254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8" name="object 62"/>
          <p:cNvSpPr/>
          <p:nvPr/>
        </p:nvSpPr>
        <p:spPr>
          <a:xfrm>
            <a:off x="488880" y="664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09" name="object 63"/>
          <p:cNvSpPr/>
          <p:nvPr/>
        </p:nvSpPr>
        <p:spPr>
          <a:xfrm>
            <a:off x="2137680" y="64735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0" name="object 64"/>
          <p:cNvSpPr/>
          <p:nvPr/>
        </p:nvSpPr>
        <p:spPr>
          <a:xfrm>
            <a:off x="3909960" y="658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1" name="object 65"/>
          <p:cNvSpPr/>
          <p:nvPr/>
        </p:nvSpPr>
        <p:spPr>
          <a:xfrm>
            <a:off x="5339520" y="6644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2" name="object 66"/>
          <p:cNvSpPr/>
          <p:nvPr/>
        </p:nvSpPr>
        <p:spPr>
          <a:xfrm>
            <a:off x="488880" y="703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3" name="object 67"/>
          <p:cNvSpPr/>
          <p:nvPr/>
        </p:nvSpPr>
        <p:spPr>
          <a:xfrm>
            <a:off x="2137680" y="70358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4" name="object 68"/>
          <p:cNvSpPr/>
          <p:nvPr/>
        </p:nvSpPr>
        <p:spPr>
          <a:xfrm>
            <a:off x="3909960" y="6978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5" name="object 69"/>
          <p:cNvSpPr/>
          <p:nvPr/>
        </p:nvSpPr>
        <p:spPr>
          <a:xfrm>
            <a:off x="5339520" y="7035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6" name="object 70"/>
          <p:cNvSpPr/>
          <p:nvPr/>
        </p:nvSpPr>
        <p:spPr>
          <a:xfrm>
            <a:off x="488880" y="742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7" name="object 71"/>
          <p:cNvSpPr/>
          <p:nvPr/>
        </p:nvSpPr>
        <p:spPr>
          <a:xfrm>
            <a:off x="3909960" y="736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8" name="object 72"/>
          <p:cNvSpPr/>
          <p:nvPr/>
        </p:nvSpPr>
        <p:spPr>
          <a:xfrm>
            <a:off x="5339520" y="7426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19" name="object 73"/>
          <p:cNvSpPr/>
          <p:nvPr/>
        </p:nvSpPr>
        <p:spPr>
          <a:xfrm>
            <a:off x="488880" y="781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0" name="object 74"/>
          <p:cNvSpPr/>
          <p:nvPr/>
        </p:nvSpPr>
        <p:spPr>
          <a:xfrm>
            <a:off x="2137680" y="7817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1" name="object 75"/>
          <p:cNvSpPr/>
          <p:nvPr/>
        </p:nvSpPr>
        <p:spPr>
          <a:xfrm>
            <a:off x="3909960" y="7759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2" name="object 76"/>
          <p:cNvSpPr/>
          <p:nvPr/>
        </p:nvSpPr>
        <p:spPr>
          <a:xfrm>
            <a:off x="5339520" y="7817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3" name="object 77"/>
          <p:cNvSpPr/>
          <p:nvPr/>
        </p:nvSpPr>
        <p:spPr>
          <a:xfrm>
            <a:off x="488880" y="8208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4" name="object 78"/>
          <p:cNvSpPr/>
          <p:nvPr/>
        </p:nvSpPr>
        <p:spPr>
          <a:xfrm>
            <a:off x="2137680" y="80362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5" name="object 79"/>
          <p:cNvSpPr/>
          <p:nvPr/>
        </p:nvSpPr>
        <p:spPr>
          <a:xfrm>
            <a:off x="3909960" y="815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6" name="object 80"/>
          <p:cNvSpPr/>
          <p:nvPr/>
        </p:nvSpPr>
        <p:spPr>
          <a:xfrm>
            <a:off x="5339520" y="8208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7" name="object 81"/>
          <p:cNvSpPr/>
          <p:nvPr/>
        </p:nvSpPr>
        <p:spPr>
          <a:xfrm>
            <a:off x="488880" y="859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8" name="object 82"/>
          <p:cNvSpPr/>
          <p:nvPr/>
        </p:nvSpPr>
        <p:spPr>
          <a:xfrm>
            <a:off x="2137680" y="8598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29" name="object 83"/>
          <p:cNvSpPr/>
          <p:nvPr/>
        </p:nvSpPr>
        <p:spPr>
          <a:xfrm>
            <a:off x="3909960" y="8541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0" name="object 84"/>
          <p:cNvSpPr/>
          <p:nvPr/>
        </p:nvSpPr>
        <p:spPr>
          <a:xfrm>
            <a:off x="5339520" y="859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1" name="object 85"/>
          <p:cNvSpPr/>
          <p:nvPr/>
        </p:nvSpPr>
        <p:spPr>
          <a:xfrm>
            <a:off x="488880" y="887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2" name="object 86"/>
          <p:cNvSpPr/>
          <p:nvPr/>
        </p:nvSpPr>
        <p:spPr>
          <a:xfrm>
            <a:off x="2137680" y="88750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3" name="object 87"/>
          <p:cNvSpPr/>
          <p:nvPr/>
        </p:nvSpPr>
        <p:spPr>
          <a:xfrm>
            <a:off x="5339520" y="887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4" name="object 88"/>
          <p:cNvSpPr/>
          <p:nvPr/>
        </p:nvSpPr>
        <p:spPr>
          <a:xfrm>
            <a:off x="488880" y="926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5" name="object 89"/>
          <p:cNvSpPr/>
          <p:nvPr/>
        </p:nvSpPr>
        <p:spPr>
          <a:xfrm>
            <a:off x="2137680" y="909396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6" name="object 90"/>
          <p:cNvSpPr/>
          <p:nvPr/>
        </p:nvSpPr>
        <p:spPr>
          <a:xfrm>
            <a:off x="3909960" y="920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7" name="object 91"/>
          <p:cNvSpPr/>
          <p:nvPr/>
        </p:nvSpPr>
        <p:spPr>
          <a:xfrm>
            <a:off x="5339520" y="926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8" name="object 92"/>
          <p:cNvSpPr/>
          <p:nvPr/>
        </p:nvSpPr>
        <p:spPr>
          <a:xfrm>
            <a:off x="488880" y="965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39" name="object 93"/>
          <p:cNvSpPr/>
          <p:nvPr/>
        </p:nvSpPr>
        <p:spPr>
          <a:xfrm>
            <a:off x="3909960" y="9599040"/>
            <a:ext cx="596520" cy="68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0" name="object 94"/>
          <p:cNvSpPr/>
          <p:nvPr/>
        </p:nvSpPr>
        <p:spPr>
          <a:xfrm>
            <a:off x="5339520" y="9656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1" name="object 95"/>
          <p:cNvSpPr/>
          <p:nvPr/>
        </p:nvSpPr>
        <p:spPr>
          <a:xfrm>
            <a:off x="488880" y="9932760"/>
            <a:ext cx="4582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1.795,00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1.795,50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2" name="object 96"/>
          <p:cNvSpPr/>
          <p:nvPr/>
        </p:nvSpPr>
        <p:spPr>
          <a:xfrm>
            <a:off x="2137680" y="9932760"/>
            <a:ext cx="136044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3" name="object 97"/>
          <p:cNvSpPr/>
          <p:nvPr/>
        </p:nvSpPr>
        <p:spPr>
          <a:xfrm>
            <a:off x="5339520" y="9932760"/>
            <a:ext cx="165492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object 6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94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863193A-A931-4B20-B12A-6A7BE4E0106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946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947" name="object 3"/>
          <p:cNvSpPr/>
          <p:nvPr/>
        </p:nvSpPr>
        <p:spPr>
          <a:xfrm>
            <a:off x="3839040" y="165240"/>
            <a:ext cx="968040" cy="8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09:33:40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09:33:29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8" name="object 4"/>
          <p:cNvSpPr/>
          <p:nvPr/>
        </p:nvSpPr>
        <p:spPr>
          <a:xfrm>
            <a:off x="488880" y="5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49" name="object 5"/>
          <p:cNvSpPr/>
          <p:nvPr/>
        </p:nvSpPr>
        <p:spPr>
          <a:xfrm>
            <a:off x="2137680" y="5749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0" name="object 6"/>
          <p:cNvSpPr/>
          <p:nvPr/>
        </p:nvSpPr>
        <p:spPr>
          <a:xfrm>
            <a:off x="5339520" y="574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1" name="object 7"/>
          <p:cNvSpPr/>
          <p:nvPr/>
        </p:nvSpPr>
        <p:spPr>
          <a:xfrm>
            <a:off x="488880" y="8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2" name="object 8"/>
          <p:cNvSpPr/>
          <p:nvPr/>
        </p:nvSpPr>
        <p:spPr>
          <a:xfrm>
            <a:off x="2137680" y="8510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3" name="object 9"/>
          <p:cNvSpPr/>
          <p:nvPr/>
        </p:nvSpPr>
        <p:spPr>
          <a:xfrm>
            <a:off x="5339520" y="85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4" name="object 10"/>
          <p:cNvSpPr/>
          <p:nvPr/>
        </p:nvSpPr>
        <p:spPr>
          <a:xfrm>
            <a:off x="488880" y="12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5" name="object 11"/>
          <p:cNvSpPr/>
          <p:nvPr/>
        </p:nvSpPr>
        <p:spPr>
          <a:xfrm>
            <a:off x="3909960" y="118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6" name="object 12"/>
          <p:cNvSpPr/>
          <p:nvPr/>
        </p:nvSpPr>
        <p:spPr>
          <a:xfrm>
            <a:off x="5339520" y="1242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7" name="object 13"/>
          <p:cNvSpPr/>
          <p:nvPr/>
        </p:nvSpPr>
        <p:spPr>
          <a:xfrm>
            <a:off x="488880" y="163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8" name="object 14"/>
          <p:cNvSpPr/>
          <p:nvPr/>
        </p:nvSpPr>
        <p:spPr>
          <a:xfrm>
            <a:off x="2137680" y="1632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59" name="object 15"/>
          <p:cNvSpPr/>
          <p:nvPr/>
        </p:nvSpPr>
        <p:spPr>
          <a:xfrm>
            <a:off x="3909960" y="157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0" name="object 16"/>
          <p:cNvSpPr/>
          <p:nvPr/>
        </p:nvSpPr>
        <p:spPr>
          <a:xfrm>
            <a:off x="5339520" y="1632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1" name="object 17"/>
          <p:cNvSpPr/>
          <p:nvPr/>
        </p:nvSpPr>
        <p:spPr>
          <a:xfrm>
            <a:off x="488880" y="20804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2" name="object 18"/>
          <p:cNvSpPr/>
          <p:nvPr/>
        </p:nvSpPr>
        <p:spPr>
          <a:xfrm>
            <a:off x="2137680" y="20232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3" name="object 19"/>
          <p:cNvSpPr/>
          <p:nvPr/>
        </p:nvSpPr>
        <p:spPr>
          <a:xfrm>
            <a:off x="3909960" y="202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23:01:54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4" name="object 20"/>
          <p:cNvSpPr/>
          <p:nvPr/>
        </p:nvSpPr>
        <p:spPr>
          <a:xfrm>
            <a:off x="5339520" y="1851840"/>
            <a:ext cx="174024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09:25:48: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5" name="object 21"/>
          <p:cNvSpPr/>
          <p:nvPr/>
        </p:nvSpPr>
        <p:spPr>
          <a:xfrm>
            <a:off x="488880" y="2528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6" name="object 22"/>
          <p:cNvSpPr/>
          <p:nvPr/>
        </p:nvSpPr>
        <p:spPr>
          <a:xfrm>
            <a:off x="2137680" y="247104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7" name="object 23"/>
          <p:cNvSpPr/>
          <p:nvPr/>
        </p:nvSpPr>
        <p:spPr>
          <a:xfrm>
            <a:off x="3909960" y="247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08:55:51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8" name="object 24"/>
          <p:cNvSpPr/>
          <p:nvPr/>
        </p:nvSpPr>
        <p:spPr>
          <a:xfrm>
            <a:off x="5339520" y="2528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69" name="object 25"/>
          <p:cNvSpPr/>
          <p:nvPr/>
        </p:nvSpPr>
        <p:spPr>
          <a:xfrm>
            <a:off x="488880" y="29188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1.955,00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0" name="object 26"/>
          <p:cNvSpPr/>
          <p:nvPr/>
        </p:nvSpPr>
        <p:spPr>
          <a:xfrm>
            <a:off x="3909960" y="286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16:41:01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1" name="object 27"/>
          <p:cNvSpPr/>
          <p:nvPr/>
        </p:nvSpPr>
        <p:spPr>
          <a:xfrm>
            <a:off x="5339520" y="2918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2" name="object 28"/>
          <p:cNvSpPr/>
          <p:nvPr/>
        </p:nvSpPr>
        <p:spPr>
          <a:xfrm>
            <a:off x="488880" y="33098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3" name="object 29"/>
          <p:cNvSpPr/>
          <p:nvPr/>
        </p:nvSpPr>
        <p:spPr>
          <a:xfrm>
            <a:off x="2137680" y="3309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4" name="object 30"/>
          <p:cNvSpPr/>
          <p:nvPr/>
        </p:nvSpPr>
        <p:spPr>
          <a:xfrm>
            <a:off x="3909960" y="325260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20:21:02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18:01:29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13:22:09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15:56:56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5" name="object 31"/>
          <p:cNvSpPr/>
          <p:nvPr/>
        </p:nvSpPr>
        <p:spPr>
          <a:xfrm>
            <a:off x="5339520" y="3309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6" name="object 32"/>
          <p:cNvSpPr/>
          <p:nvPr/>
        </p:nvSpPr>
        <p:spPr>
          <a:xfrm>
            <a:off x="488880" y="358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3.499,00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7" name="object 33"/>
          <p:cNvSpPr/>
          <p:nvPr/>
        </p:nvSpPr>
        <p:spPr>
          <a:xfrm>
            <a:off x="2137680" y="3528720"/>
            <a:ext cx="1636200" cy="90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91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8" name="object 34"/>
          <p:cNvSpPr/>
          <p:nvPr/>
        </p:nvSpPr>
        <p:spPr>
          <a:xfrm>
            <a:off x="5339520" y="3585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9" name="object 35"/>
          <p:cNvSpPr/>
          <p:nvPr/>
        </p:nvSpPr>
        <p:spPr>
          <a:xfrm>
            <a:off x="488880" y="38624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0" name="object 36"/>
          <p:cNvSpPr/>
          <p:nvPr/>
        </p:nvSpPr>
        <p:spPr>
          <a:xfrm>
            <a:off x="5339520" y="3862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1" name="object 37"/>
          <p:cNvSpPr/>
          <p:nvPr/>
        </p:nvSpPr>
        <p:spPr>
          <a:xfrm>
            <a:off x="488880" y="41389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2" name="object 38"/>
          <p:cNvSpPr/>
          <p:nvPr/>
        </p:nvSpPr>
        <p:spPr>
          <a:xfrm>
            <a:off x="5339520" y="4138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3" name="object 39"/>
          <p:cNvSpPr/>
          <p:nvPr/>
        </p:nvSpPr>
        <p:spPr>
          <a:xfrm>
            <a:off x="488880" y="441504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18.560,00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4" name="object 40"/>
          <p:cNvSpPr/>
          <p:nvPr/>
        </p:nvSpPr>
        <p:spPr>
          <a:xfrm>
            <a:off x="2137680" y="441504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5" name="object 41"/>
          <p:cNvSpPr/>
          <p:nvPr/>
        </p:nvSpPr>
        <p:spPr>
          <a:xfrm>
            <a:off x="5339520" y="441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6" name="object 42"/>
          <p:cNvSpPr/>
          <p:nvPr/>
        </p:nvSpPr>
        <p:spPr>
          <a:xfrm>
            <a:off x="460440" y="4777200"/>
            <a:ext cx="5181840" cy="25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14:59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7" name="object 43"/>
          <p:cNvSpPr/>
          <p:nvPr/>
        </p:nvSpPr>
        <p:spPr>
          <a:xfrm>
            <a:off x="460440" y="741708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8" name="object 44"/>
          <p:cNvSpPr/>
          <p:nvPr/>
        </p:nvSpPr>
        <p:spPr>
          <a:xfrm>
            <a:off x="5454000" y="758844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1.300,00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9" name="object 45"/>
          <p:cNvSpPr/>
          <p:nvPr/>
        </p:nvSpPr>
        <p:spPr>
          <a:xfrm>
            <a:off x="6288480" y="764568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0" name="object 46"/>
          <p:cNvSpPr/>
          <p:nvPr/>
        </p:nvSpPr>
        <p:spPr>
          <a:xfrm>
            <a:off x="451080" y="8017200"/>
            <a:ext cx="32666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1" name="object 47"/>
          <p:cNvSpPr/>
          <p:nvPr/>
        </p:nvSpPr>
        <p:spPr>
          <a:xfrm>
            <a:off x="6490440" y="801720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2" name="object 48"/>
          <p:cNvSpPr/>
          <p:nvPr/>
        </p:nvSpPr>
        <p:spPr>
          <a:xfrm>
            <a:off x="451080" y="8293680"/>
            <a:ext cx="31773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3" name="object 49"/>
          <p:cNvSpPr/>
          <p:nvPr/>
        </p:nvSpPr>
        <p:spPr>
          <a:xfrm>
            <a:off x="5745240" y="829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4" name="object 50"/>
          <p:cNvSpPr/>
          <p:nvPr/>
        </p:nvSpPr>
        <p:spPr>
          <a:xfrm>
            <a:off x="6622200" y="829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5" name="object 51"/>
          <p:cNvSpPr/>
          <p:nvPr/>
        </p:nvSpPr>
        <p:spPr>
          <a:xfrm>
            <a:off x="451080" y="856980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6" name="object 52"/>
          <p:cNvSpPr/>
          <p:nvPr/>
        </p:nvSpPr>
        <p:spPr>
          <a:xfrm>
            <a:off x="5745240" y="856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7" name="object 53"/>
          <p:cNvSpPr/>
          <p:nvPr/>
        </p:nvSpPr>
        <p:spPr>
          <a:xfrm>
            <a:off x="6490440" y="856980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8" name="object 54"/>
          <p:cNvSpPr/>
          <p:nvPr/>
        </p:nvSpPr>
        <p:spPr>
          <a:xfrm>
            <a:off x="451080" y="8846280"/>
            <a:ext cx="37202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9" name="object 55"/>
          <p:cNvSpPr/>
          <p:nvPr/>
        </p:nvSpPr>
        <p:spPr>
          <a:xfrm>
            <a:off x="5745240" y="884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0" name="object 56"/>
          <p:cNvSpPr/>
          <p:nvPr/>
        </p:nvSpPr>
        <p:spPr>
          <a:xfrm>
            <a:off x="6622200" y="884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1" name="object 57"/>
          <p:cNvSpPr/>
          <p:nvPr/>
        </p:nvSpPr>
        <p:spPr>
          <a:xfrm>
            <a:off x="451080" y="9065520"/>
            <a:ext cx="47952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41520" indent="-5911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2" name="object 58"/>
          <p:cNvSpPr/>
          <p:nvPr/>
        </p:nvSpPr>
        <p:spPr>
          <a:xfrm>
            <a:off x="5745240" y="912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3" name="object 59"/>
          <p:cNvSpPr/>
          <p:nvPr/>
        </p:nvSpPr>
        <p:spPr>
          <a:xfrm>
            <a:off x="6490440" y="91227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4" name="object 60"/>
          <p:cNvSpPr/>
          <p:nvPr/>
        </p:nvSpPr>
        <p:spPr>
          <a:xfrm>
            <a:off x="451080" y="9398880"/>
            <a:ext cx="4812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5" name="object 61"/>
          <p:cNvSpPr/>
          <p:nvPr/>
        </p:nvSpPr>
        <p:spPr>
          <a:xfrm>
            <a:off x="5745240" y="939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3.499,00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6" name="object 62"/>
          <p:cNvSpPr/>
          <p:nvPr/>
        </p:nvSpPr>
        <p:spPr>
          <a:xfrm>
            <a:off x="6490440" y="939888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7" name="object 63"/>
          <p:cNvSpPr/>
          <p:nvPr/>
        </p:nvSpPr>
        <p:spPr>
          <a:xfrm>
            <a:off x="460440" y="980892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8" name="object 64"/>
          <p:cNvSpPr/>
          <p:nvPr/>
        </p:nvSpPr>
        <p:spPr>
          <a:xfrm>
            <a:off x="469800" y="998028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9" name="object 65"/>
          <p:cNvSpPr/>
          <p:nvPr/>
        </p:nvSpPr>
        <p:spPr>
          <a:xfrm>
            <a:off x="1089360" y="1003752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0" name="object 66"/>
          <p:cNvSpPr/>
          <p:nvPr/>
        </p:nvSpPr>
        <p:spPr>
          <a:xfrm>
            <a:off x="3890880" y="10037520"/>
            <a:ext cx="1138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 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1" name="object 67"/>
          <p:cNvSpPr/>
          <p:nvPr/>
        </p:nvSpPr>
        <p:spPr>
          <a:xfrm>
            <a:off x="5873040" y="1003752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object 5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1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CEC9DA4-3338-4C6A-9CDB-A35CF29D75C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014" name="object 2"/>
          <p:cNvSpPr/>
          <p:nvPr/>
        </p:nvSpPr>
        <p:spPr>
          <a:xfrm>
            <a:off x="323280" y="165240"/>
            <a:ext cx="296496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5" name="object 3"/>
          <p:cNvSpPr/>
          <p:nvPr/>
        </p:nvSpPr>
        <p:spPr>
          <a:xfrm>
            <a:off x="3839040" y="165240"/>
            <a:ext cx="13428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6" name="object 4"/>
          <p:cNvSpPr/>
          <p:nvPr/>
        </p:nvSpPr>
        <p:spPr>
          <a:xfrm>
            <a:off x="5892120" y="355680"/>
            <a:ext cx="110124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cotado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7" name="object 5"/>
          <p:cNvSpPr/>
          <p:nvPr/>
        </p:nvSpPr>
        <p:spPr>
          <a:xfrm>
            <a:off x="488880" y="7462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8" name="object 6"/>
          <p:cNvSpPr/>
          <p:nvPr/>
        </p:nvSpPr>
        <p:spPr>
          <a:xfrm>
            <a:off x="463680" y="689040"/>
            <a:ext cx="27612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9" name="object 7"/>
          <p:cNvSpPr/>
          <p:nvPr/>
        </p:nvSpPr>
        <p:spPr>
          <a:xfrm>
            <a:off x="3909960" y="689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0" name="object 8"/>
          <p:cNvSpPr/>
          <p:nvPr/>
        </p:nvSpPr>
        <p:spPr>
          <a:xfrm>
            <a:off x="488880" y="11368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1" name="object 9"/>
          <p:cNvSpPr/>
          <p:nvPr/>
        </p:nvSpPr>
        <p:spPr>
          <a:xfrm>
            <a:off x="463680" y="108000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2" name="object 10"/>
          <p:cNvSpPr/>
          <p:nvPr/>
        </p:nvSpPr>
        <p:spPr>
          <a:xfrm>
            <a:off x="3909960" y="108000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3" name="object 11"/>
          <p:cNvSpPr/>
          <p:nvPr/>
        </p:nvSpPr>
        <p:spPr>
          <a:xfrm>
            <a:off x="5892120" y="908280"/>
            <a:ext cx="115776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4" name="object 12"/>
          <p:cNvSpPr/>
          <p:nvPr/>
        </p:nvSpPr>
        <p:spPr>
          <a:xfrm>
            <a:off x="488880" y="15847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5" name="object 13"/>
          <p:cNvSpPr/>
          <p:nvPr/>
        </p:nvSpPr>
        <p:spPr>
          <a:xfrm>
            <a:off x="463680" y="1527840"/>
            <a:ext cx="33040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6" name="object 14"/>
          <p:cNvSpPr/>
          <p:nvPr/>
        </p:nvSpPr>
        <p:spPr>
          <a:xfrm>
            <a:off x="3909960" y="1413360"/>
            <a:ext cx="191412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7" name="object 15"/>
          <p:cNvSpPr/>
          <p:nvPr/>
        </p:nvSpPr>
        <p:spPr>
          <a:xfrm>
            <a:off x="5892120" y="152784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8" name="object 16"/>
          <p:cNvSpPr/>
          <p:nvPr/>
        </p:nvSpPr>
        <p:spPr>
          <a:xfrm>
            <a:off x="488880" y="186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9" name="object 17"/>
          <p:cNvSpPr/>
          <p:nvPr/>
        </p:nvSpPr>
        <p:spPr>
          <a:xfrm>
            <a:off x="1108440" y="1803960"/>
            <a:ext cx="273384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31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83196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0" name="object 18"/>
          <p:cNvSpPr/>
          <p:nvPr/>
        </p:nvSpPr>
        <p:spPr>
          <a:xfrm>
            <a:off x="3909960" y="1861200"/>
            <a:ext cx="1919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1" name="object 19"/>
          <p:cNvSpPr/>
          <p:nvPr/>
        </p:nvSpPr>
        <p:spPr>
          <a:xfrm>
            <a:off x="5892120" y="1918440"/>
            <a:ext cx="79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sem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2" name="object 20"/>
          <p:cNvSpPr/>
          <p:nvPr/>
        </p:nvSpPr>
        <p:spPr>
          <a:xfrm>
            <a:off x="451080" y="2309040"/>
            <a:ext cx="38599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7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4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Não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há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3" name="object 21"/>
          <p:cNvSpPr/>
          <p:nvPr/>
        </p:nvSpPr>
        <p:spPr>
          <a:xfrm>
            <a:off x="5892120" y="2194920"/>
            <a:ext cx="115776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4" name="object 22"/>
          <p:cNvSpPr/>
          <p:nvPr/>
        </p:nvSpPr>
        <p:spPr>
          <a:xfrm>
            <a:off x="460440" y="28904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5" name="object 23"/>
          <p:cNvSpPr/>
          <p:nvPr/>
        </p:nvSpPr>
        <p:spPr>
          <a:xfrm>
            <a:off x="3176280" y="30808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6" name="object 24"/>
          <p:cNvSpPr/>
          <p:nvPr/>
        </p:nvSpPr>
        <p:spPr>
          <a:xfrm>
            <a:off x="488880" y="34146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7" name="object 25"/>
          <p:cNvSpPr/>
          <p:nvPr/>
        </p:nvSpPr>
        <p:spPr>
          <a:xfrm>
            <a:off x="3176280" y="34146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8" name="object 26"/>
          <p:cNvSpPr/>
          <p:nvPr/>
        </p:nvSpPr>
        <p:spPr>
          <a:xfrm>
            <a:off x="488880" y="38624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9" name="object 27"/>
          <p:cNvSpPr/>
          <p:nvPr/>
        </p:nvSpPr>
        <p:spPr>
          <a:xfrm>
            <a:off x="3176280" y="3862440"/>
            <a:ext cx="3700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0" name="object 28"/>
          <p:cNvSpPr/>
          <p:nvPr/>
        </p:nvSpPr>
        <p:spPr>
          <a:xfrm>
            <a:off x="488880" y="44247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1" name="object 29"/>
          <p:cNvSpPr/>
          <p:nvPr/>
        </p:nvSpPr>
        <p:spPr>
          <a:xfrm>
            <a:off x="3176280" y="44247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2" name="object 30"/>
          <p:cNvSpPr/>
          <p:nvPr/>
        </p:nvSpPr>
        <p:spPr>
          <a:xfrm>
            <a:off x="488880" y="481536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3" name="object 31"/>
          <p:cNvSpPr/>
          <p:nvPr/>
        </p:nvSpPr>
        <p:spPr>
          <a:xfrm>
            <a:off x="488880" y="50918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4" name="object 32"/>
          <p:cNvSpPr/>
          <p:nvPr/>
        </p:nvSpPr>
        <p:spPr>
          <a:xfrm>
            <a:off x="488880" y="54252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5" name="object 33"/>
          <p:cNvSpPr/>
          <p:nvPr/>
        </p:nvSpPr>
        <p:spPr>
          <a:xfrm>
            <a:off x="3176280" y="542520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6" name="object 34"/>
          <p:cNvSpPr/>
          <p:nvPr/>
        </p:nvSpPr>
        <p:spPr>
          <a:xfrm>
            <a:off x="488880" y="5930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7" name="object 35"/>
          <p:cNvSpPr/>
          <p:nvPr/>
        </p:nvSpPr>
        <p:spPr>
          <a:xfrm>
            <a:off x="3176280" y="593028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8" name="object 36"/>
          <p:cNvSpPr/>
          <p:nvPr/>
        </p:nvSpPr>
        <p:spPr>
          <a:xfrm>
            <a:off x="488880" y="654984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9" name="object 37"/>
          <p:cNvSpPr/>
          <p:nvPr/>
        </p:nvSpPr>
        <p:spPr>
          <a:xfrm>
            <a:off x="1899360" y="3033360"/>
            <a:ext cx="10494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09:24:32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09:25:48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09:30:35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09:40:40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10:01:12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10:21:19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10:43:35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0" name="object 38"/>
          <p:cNvSpPr/>
          <p:nvPr/>
        </p:nvSpPr>
        <p:spPr>
          <a:xfrm>
            <a:off x="488880" y="64353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1" name="object 39"/>
          <p:cNvSpPr/>
          <p:nvPr/>
        </p:nvSpPr>
        <p:spPr>
          <a:xfrm>
            <a:off x="1899360" y="654984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10:44:11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11:34:59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12:28:50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2" name="object 40"/>
          <p:cNvSpPr/>
          <p:nvPr/>
        </p:nvSpPr>
        <p:spPr>
          <a:xfrm>
            <a:off x="3176280" y="6435360"/>
            <a:ext cx="3722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cotado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3" name="object 41"/>
          <p:cNvSpPr/>
          <p:nvPr/>
        </p:nvSpPr>
        <p:spPr>
          <a:xfrm>
            <a:off x="488880" y="6940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4" name="object 42"/>
          <p:cNvSpPr/>
          <p:nvPr/>
        </p:nvSpPr>
        <p:spPr>
          <a:xfrm>
            <a:off x="3176280" y="6940440"/>
            <a:ext cx="35323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5" name="object 43"/>
          <p:cNvSpPr/>
          <p:nvPr/>
        </p:nvSpPr>
        <p:spPr>
          <a:xfrm>
            <a:off x="488880" y="74455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6" name="object 44"/>
          <p:cNvSpPr/>
          <p:nvPr/>
        </p:nvSpPr>
        <p:spPr>
          <a:xfrm>
            <a:off x="3176280" y="7445520"/>
            <a:ext cx="3696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15" strike="noStrike">
                <a:latin typeface="Verdana"/>
              </a:rPr>
              <a:t>HAYA </a:t>
            </a:r>
            <a:r>
              <a:rPr b="0" lang="pt-BR" sz="750" spc="-1" strike="noStrike">
                <a:latin typeface="Verdana"/>
              </a:rPr>
              <a:t>INFORMÁTICA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7" name="object 45"/>
          <p:cNvSpPr/>
          <p:nvPr/>
        </p:nvSpPr>
        <p:spPr>
          <a:xfrm>
            <a:off x="488880" y="80650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8" name="object 46"/>
          <p:cNvSpPr/>
          <p:nvPr/>
        </p:nvSpPr>
        <p:spPr>
          <a:xfrm>
            <a:off x="488880" y="78361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9" name="object 47"/>
          <p:cNvSpPr/>
          <p:nvPr/>
        </p:nvSpPr>
        <p:spPr>
          <a:xfrm>
            <a:off x="1899360" y="806508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12:30:32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12:30:45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14:23:23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0" name="object 48"/>
          <p:cNvSpPr/>
          <p:nvPr/>
        </p:nvSpPr>
        <p:spPr>
          <a:xfrm>
            <a:off x="3176280" y="7950600"/>
            <a:ext cx="3548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1" name="object 49"/>
          <p:cNvSpPr/>
          <p:nvPr/>
        </p:nvSpPr>
        <p:spPr>
          <a:xfrm>
            <a:off x="488880" y="84556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2" name="object 50"/>
          <p:cNvSpPr/>
          <p:nvPr/>
        </p:nvSpPr>
        <p:spPr>
          <a:xfrm>
            <a:off x="3176280" y="845568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3" name="object 51"/>
          <p:cNvSpPr/>
          <p:nvPr/>
        </p:nvSpPr>
        <p:spPr>
          <a:xfrm>
            <a:off x="488880" y="89607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4" name="object 52"/>
          <p:cNvSpPr/>
          <p:nvPr/>
        </p:nvSpPr>
        <p:spPr>
          <a:xfrm>
            <a:off x="3176280" y="896076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5" name="object 53"/>
          <p:cNvSpPr/>
          <p:nvPr/>
        </p:nvSpPr>
        <p:spPr>
          <a:xfrm>
            <a:off x="488880" y="95799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6" name="object 54"/>
          <p:cNvSpPr/>
          <p:nvPr/>
        </p:nvSpPr>
        <p:spPr>
          <a:xfrm>
            <a:off x="488880" y="935136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7" name="object 55"/>
          <p:cNvSpPr/>
          <p:nvPr/>
        </p:nvSpPr>
        <p:spPr>
          <a:xfrm>
            <a:off x="1899360" y="9579960"/>
            <a:ext cx="10494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14:24:31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14:24:45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8" name="object 56"/>
          <p:cNvSpPr/>
          <p:nvPr/>
        </p:nvSpPr>
        <p:spPr>
          <a:xfrm>
            <a:off x="3176280" y="9465840"/>
            <a:ext cx="3850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ROGERIO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empresa,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9" name="object 57"/>
          <p:cNvSpPr/>
          <p:nvPr/>
        </p:nvSpPr>
        <p:spPr>
          <a:xfrm>
            <a:off x="488880" y="9856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0" name="object 58"/>
          <p:cNvSpPr/>
          <p:nvPr/>
        </p:nvSpPr>
        <p:spPr>
          <a:xfrm>
            <a:off x="3176280" y="985644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object 5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7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5F61F6F-F6F7-4092-8FB8-DF2E7812C0F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073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7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075" name="object 4"/>
          <p:cNvSpPr/>
          <p:nvPr/>
        </p:nvSpPr>
        <p:spPr>
          <a:xfrm>
            <a:off x="488880" y="5079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6" name="object 5"/>
          <p:cNvSpPr/>
          <p:nvPr/>
        </p:nvSpPr>
        <p:spPr>
          <a:xfrm>
            <a:off x="3176280" y="507960"/>
            <a:ext cx="3809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7" name="object 6"/>
          <p:cNvSpPr/>
          <p:nvPr/>
        </p:nvSpPr>
        <p:spPr>
          <a:xfrm>
            <a:off x="488880" y="11275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8" name="object 7"/>
          <p:cNvSpPr/>
          <p:nvPr/>
        </p:nvSpPr>
        <p:spPr>
          <a:xfrm>
            <a:off x="1899360" y="393840"/>
            <a:ext cx="10494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14:39:09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9" name="object 8"/>
          <p:cNvSpPr/>
          <p:nvPr/>
        </p:nvSpPr>
        <p:spPr>
          <a:xfrm>
            <a:off x="488880" y="101304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0" name="object 9"/>
          <p:cNvSpPr/>
          <p:nvPr/>
        </p:nvSpPr>
        <p:spPr>
          <a:xfrm>
            <a:off x="1899360" y="112752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14:39:44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14:39:53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14:52:58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1" name="object 10"/>
          <p:cNvSpPr/>
          <p:nvPr/>
        </p:nvSpPr>
        <p:spPr>
          <a:xfrm>
            <a:off x="3176280" y="1013040"/>
            <a:ext cx="3767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2" name="object 11"/>
          <p:cNvSpPr/>
          <p:nvPr/>
        </p:nvSpPr>
        <p:spPr>
          <a:xfrm>
            <a:off x="488880" y="15181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3" name="object 12"/>
          <p:cNvSpPr/>
          <p:nvPr/>
        </p:nvSpPr>
        <p:spPr>
          <a:xfrm>
            <a:off x="3176280" y="146088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4" name="object 13"/>
          <p:cNvSpPr/>
          <p:nvPr/>
        </p:nvSpPr>
        <p:spPr>
          <a:xfrm>
            <a:off x="488880" y="20232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5" name="object 14"/>
          <p:cNvSpPr/>
          <p:nvPr/>
        </p:nvSpPr>
        <p:spPr>
          <a:xfrm>
            <a:off x="3176280" y="1965960"/>
            <a:ext cx="37227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6" name="object 15"/>
          <p:cNvSpPr/>
          <p:nvPr/>
        </p:nvSpPr>
        <p:spPr>
          <a:xfrm>
            <a:off x="488880" y="26427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7" name="object 16"/>
          <p:cNvSpPr/>
          <p:nvPr/>
        </p:nvSpPr>
        <p:spPr>
          <a:xfrm>
            <a:off x="488880" y="241380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8" name="object 17"/>
          <p:cNvSpPr/>
          <p:nvPr/>
        </p:nvSpPr>
        <p:spPr>
          <a:xfrm>
            <a:off x="1899360" y="264276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14:53:26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14:53:34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14:58:52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9" name="object 18"/>
          <p:cNvSpPr/>
          <p:nvPr/>
        </p:nvSpPr>
        <p:spPr>
          <a:xfrm>
            <a:off x="3176280" y="2471040"/>
            <a:ext cx="3886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0" name="object 19"/>
          <p:cNvSpPr/>
          <p:nvPr/>
        </p:nvSpPr>
        <p:spPr>
          <a:xfrm>
            <a:off x="488880" y="30333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1" name="object 20"/>
          <p:cNvSpPr/>
          <p:nvPr/>
        </p:nvSpPr>
        <p:spPr>
          <a:xfrm>
            <a:off x="3176280" y="303336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2" name="object 21"/>
          <p:cNvSpPr/>
          <p:nvPr/>
        </p:nvSpPr>
        <p:spPr>
          <a:xfrm>
            <a:off x="488880" y="3538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3" name="object 22"/>
          <p:cNvSpPr/>
          <p:nvPr/>
        </p:nvSpPr>
        <p:spPr>
          <a:xfrm>
            <a:off x="3176280" y="353844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4" name="object 23"/>
          <p:cNvSpPr/>
          <p:nvPr/>
        </p:nvSpPr>
        <p:spPr>
          <a:xfrm>
            <a:off x="488880" y="41580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5" name="object 24"/>
          <p:cNvSpPr/>
          <p:nvPr/>
        </p:nvSpPr>
        <p:spPr>
          <a:xfrm>
            <a:off x="488880" y="39290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6" name="object 25"/>
          <p:cNvSpPr/>
          <p:nvPr/>
        </p:nvSpPr>
        <p:spPr>
          <a:xfrm>
            <a:off x="1899360" y="415800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14:59:12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7" name="object 26"/>
          <p:cNvSpPr/>
          <p:nvPr/>
        </p:nvSpPr>
        <p:spPr>
          <a:xfrm>
            <a:off x="3176280" y="3986280"/>
            <a:ext cx="3848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 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1" strike="noStrike">
                <a:latin typeface="Verdana"/>
              </a:rPr>
              <a:t> 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8" name="object 27"/>
          <p:cNvSpPr/>
          <p:nvPr/>
        </p:nvSpPr>
        <p:spPr>
          <a:xfrm>
            <a:off x="488880" y="466272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9" name="object 28"/>
          <p:cNvSpPr/>
          <p:nvPr/>
        </p:nvSpPr>
        <p:spPr>
          <a:xfrm>
            <a:off x="488880" y="44341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0" name="object 29"/>
          <p:cNvSpPr/>
          <p:nvPr/>
        </p:nvSpPr>
        <p:spPr>
          <a:xfrm>
            <a:off x="1899360" y="466272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14:59:12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1" name="object 30"/>
          <p:cNvSpPr/>
          <p:nvPr/>
        </p:nvSpPr>
        <p:spPr>
          <a:xfrm>
            <a:off x="488880" y="493920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2" name="object 31"/>
          <p:cNvSpPr/>
          <p:nvPr/>
        </p:nvSpPr>
        <p:spPr>
          <a:xfrm>
            <a:off x="1899360" y="4996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15:01:31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3" name="object 32"/>
          <p:cNvSpPr/>
          <p:nvPr/>
        </p:nvSpPr>
        <p:spPr>
          <a:xfrm>
            <a:off x="3176280" y="50536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4" name="object 33"/>
          <p:cNvSpPr/>
          <p:nvPr/>
        </p:nvSpPr>
        <p:spPr>
          <a:xfrm>
            <a:off x="1899360" y="5329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15:01:31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5" name="object 34"/>
          <p:cNvSpPr/>
          <p:nvPr/>
        </p:nvSpPr>
        <p:spPr>
          <a:xfrm>
            <a:off x="488880" y="577800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6" name="object 35"/>
          <p:cNvSpPr/>
          <p:nvPr/>
        </p:nvSpPr>
        <p:spPr>
          <a:xfrm>
            <a:off x="1899360" y="56062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15:01:57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7" name="object 36"/>
          <p:cNvSpPr/>
          <p:nvPr/>
        </p:nvSpPr>
        <p:spPr>
          <a:xfrm>
            <a:off x="3176280" y="5778000"/>
            <a:ext cx="2925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adjudicado. Motivo: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 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8" name="object 37"/>
          <p:cNvSpPr/>
          <p:nvPr/>
        </p:nvSpPr>
        <p:spPr>
          <a:xfrm>
            <a:off x="460440" y="6301800"/>
            <a:ext cx="1504080" cy="391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Eliomar Carlos Cardoso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9" name="object 38"/>
          <p:cNvSpPr/>
          <p:nvPr/>
        </p:nvSpPr>
        <p:spPr>
          <a:xfrm>
            <a:off x="3471840" y="6445080"/>
            <a:ext cx="343260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está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10:22:01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0" name="object 39"/>
          <p:cNvSpPr/>
          <p:nvPr/>
        </p:nvSpPr>
        <p:spPr>
          <a:xfrm>
            <a:off x="3446280" y="6987960"/>
            <a:ext cx="28774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971,00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1" name="object 40"/>
          <p:cNvSpPr/>
          <p:nvPr/>
        </p:nvSpPr>
        <p:spPr>
          <a:xfrm>
            <a:off x="3471840" y="6997680"/>
            <a:ext cx="350748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10:25:25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nem</a:t>
            </a:r>
            <a:r>
              <a:rPr b="0" lang="pt-BR" sz="750" spc="-7" strike="noStrike">
                <a:latin typeface="Verdana"/>
              </a:rPr>
              <a:t> comprando </a:t>
            </a:r>
            <a:r>
              <a:rPr b="0" lang="pt-BR" sz="750" spc="-1" strike="noStrike">
                <a:latin typeface="Verdana"/>
              </a:rPr>
              <a:t>direto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10:26:06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impossível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2" name="object 41"/>
          <p:cNvSpPr/>
          <p:nvPr/>
        </p:nvSpPr>
        <p:spPr>
          <a:xfrm>
            <a:off x="3446280" y="7540920"/>
            <a:ext cx="35485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7" strike="noStrike">
                <a:latin typeface="Verdana"/>
              </a:rPr>
              <a:t> abaixo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custo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produto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3" name="object 42"/>
          <p:cNvSpPr/>
          <p:nvPr/>
        </p:nvSpPr>
        <p:spPr>
          <a:xfrm>
            <a:off x="3471840" y="7550280"/>
            <a:ext cx="354564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10:27:21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pesquisados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ano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10:30:19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passado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fez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cotou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erronia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poderiam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divulgado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10:41:41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processo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assim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perderiam</a:t>
            </a:r>
            <a:r>
              <a:rPr b="0" lang="pt-BR" sz="750" spc="-7" strike="noStrike">
                <a:latin typeface="Verdana"/>
              </a:rPr>
              <a:t> tempo.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4" name="object 43"/>
          <p:cNvSpPr/>
          <p:nvPr/>
        </p:nvSpPr>
        <p:spPr>
          <a:xfrm>
            <a:off x="3471840" y="8426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10:42:11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5" name="object 44"/>
          <p:cNvSpPr/>
          <p:nvPr/>
        </p:nvSpPr>
        <p:spPr>
          <a:xfrm>
            <a:off x="3446280" y="8370000"/>
            <a:ext cx="28976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entrariam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impugnação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6" name="object 45"/>
          <p:cNvSpPr/>
          <p:nvPr/>
        </p:nvSpPr>
        <p:spPr>
          <a:xfrm>
            <a:off x="3471840" y="8703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10:50:51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7" name="object 46"/>
          <p:cNvSpPr/>
          <p:nvPr/>
        </p:nvSpPr>
        <p:spPr>
          <a:xfrm>
            <a:off x="3446280" y="8646120"/>
            <a:ext cx="3562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971,00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8" name="object 47"/>
          <p:cNvSpPr/>
          <p:nvPr/>
        </p:nvSpPr>
        <p:spPr>
          <a:xfrm>
            <a:off x="3471840" y="8979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11:44:32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9" name="object 48"/>
          <p:cNvSpPr/>
          <p:nvPr/>
        </p:nvSpPr>
        <p:spPr>
          <a:xfrm>
            <a:off x="3446280" y="8922600"/>
            <a:ext cx="29815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0" name="object 49"/>
          <p:cNvSpPr/>
          <p:nvPr/>
        </p:nvSpPr>
        <p:spPr>
          <a:xfrm>
            <a:off x="3471840" y="9255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11:47:01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1" name="object 50"/>
          <p:cNvSpPr/>
          <p:nvPr/>
        </p:nvSpPr>
        <p:spPr>
          <a:xfrm>
            <a:off x="3446280" y="9199080"/>
            <a:ext cx="20455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consigo.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2" name="object 51"/>
          <p:cNvSpPr/>
          <p:nvPr/>
        </p:nvSpPr>
        <p:spPr>
          <a:xfrm>
            <a:off x="3446280" y="9475200"/>
            <a:ext cx="18964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1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3" name="object 52"/>
          <p:cNvSpPr/>
          <p:nvPr/>
        </p:nvSpPr>
        <p:spPr>
          <a:xfrm>
            <a:off x="3471840" y="9484920"/>
            <a:ext cx="335124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14:13:28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14:23:20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encerraremos </a:t>
            </a:r>
            <a:r>
              <a:rPr b="0" lang="pt-BR" sz="750" spc="-1" strike="noStrike">
                <a:latin typeface="Verdana"/>
              </a:rPr>
              <a:t>a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4" name="object 53"/>
          <p:cNvSpPr/>
          <p:nvPr/>
        </p:nvSpPr>
        <p:spPr>
          <a:xfrm>
            <a:off x="3471840" y="10085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14:25:04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5" name="object 54"/>
          <p:cNvSpPr/>
          <p:nvPr/>
        </p:nvSpPr>
        <p:spPr>
          <a:xfrm>
            <a:off x="3446280" y="10027800"/>
            <a:ext cx="18964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1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object 2"/>
          <p:cNvSpPr/>
          <p:nvPr/>
        </p:nvSpPr>
        <p:spPr>
          <a:xfrm>
            <a:off x="323280" y="165240"/>
            <a:ext cx="3054600" cy="20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MAURICIA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7" name="object 3"/>
          <p:cNvSpPr/>
          <p:nvPr/>
        </p:nvSpPr>
        <p:spPr>
          <a:xfrm>
            <a:off x="3471840" y="165240"/>
            <a:ext cx="33494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79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971,00,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14:37:06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consegue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1128" name="object 4"/>
          <p:cNvGrpSpPr/>
          <p:nvPr/>
        </p:nvGrpSpPr>
        <p:grpSpPr>
          <a:xfrm>
            <a:off x="473040" y="2378880"/>
            <a:ext cx="6622560" cy="19440"/>
            <a:chOff x="473040" y="2378880"/>
            <a:chExt cx="6622560" cy="19440"/>
          </a:xfrm>
        </p:grpSpPr>
        <p:sp>
          <p:nvSpPr>
            <p:cNvPr id="1129" name="object 5"/>
            <p:cNvSpPr/>
            <p:nvPr/>
          </p:nvSpPr>
          <p:spPr>
            <a:xfrm>
              <a:off x="473040" y="2378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0" name="object 6"/>
            <p:cNvSpPr/>
            <p:nvPr/>
          </p:nvSpPr>
          <p:spPr>
            <a:xfrm>
              <a:off x="473040" y="2378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1" name="object 7"/>
            <p:cNvSpPr/>
            <p:nvPr/>
          </p:nvSpPr>
          <p:spPr>
            <a:xfrm>
              <a:off x="473040" y="2378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32" name="object 8"/>
          <p:cNvSpPr/>
          <p:nvPr/>
        </p:nvSpPr>
        <p:spPr>
          <a:xfrm>
            <a:off x="3471840" y="746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14:37:47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3" name="object 6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13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50F50F0-DCB7-4945-9F69-7DB7D4CC8FF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135" name="object 9"/>
          <p:cNvSpPr/>
          <p:nvPr/>
        </p:nvSpPr>
        <p:spPr>
          <a:xfrm>
            <a:off x="3446280" y="689040"/>
            <a:ext cx="21117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possivel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6" name="object 10"/>
          <p:cNvSpPr/>
          <p:nvPr/>
        </p:nvSpPr>
        <p:spPr>
          <a:xfrm>
            <a:off x="3471840" y="1022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14:39:07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7" name="object 11"/>
          <p:cNvSpPr/>
          <p:nvPr/>
        </p:nvSpPr>
        <p:spPr>
          <a:xfrm>
            <a:off x="3446280" y="965520"/>
            <a:ext cx="2031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1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8" name="object 12"/>
          <p:cNvSpPr/>
          <p:nvPr/>
        </p:nvSpPr>
        <p:spPr>
          <a:xfrm>
            <a:off x="3471840" y="124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14:51:10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9" name="object 13"/>
          <p:cNvSpPr/>
          <p:nvPr/>
        </p:nvSpPr>
        <p:spPr>
          <a:xfrm>
            <a:off x="4091040" y="1298880"/>
            <a:ext cx="17319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interesse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0" name="object 14"/>
          <p:cNvSpPr/>
          <p:nvPr/>
        </p:nvSpPr>
        <p:spPr>
          <a:xfrm>
            <a:off x="3446280" y="1632600"/>
            <a:ext cx="1545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03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1" name="object 15"/>
          <p:cNvSpPr/>
          <p:nvPr/>
        </p:nvSpPr>
        <p:spPr>
          <a:xfrm>
            <a:off x="3471840" y="1641960"/>
            <a:ext cx="330048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14:52:55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14:59:03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2" name="object 16"/>
          <p:cNvSpPr/>
          <p:nvPr/>
        </p:nvSpPr>
        <p:spPr>
          <a:xfrm>
            <a:off x="460440" y="2423160"/>
            <a:ext cx="652104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4</a:t>
            </a:r>
            <a:r>
              <a:rPr b="0" lang="pt-BR" sz="950" spc="-12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2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Memória</a:t>
            </a:r>
            <a:r>
              <a:rPr b="0" lang="pt-BR" sz="950" spc="-12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DDR4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HAYA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INFORMÁTICA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03.928.935/0001-20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315,00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12:31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3" name="object 17"/>
          <p:cNvSpPr/>
          <p:nvPr/>
        </p:nvSpPr>
        <p:spPr>
          <a:xfrm>
            <a:off x="488880" y="3805200"/>
            <a:ext cx="70884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F</a:t>
            </a:r>
            <a:r>
              <a:rPr b="0" lang="pt-BR" sz="750" spc="-1" strike="noStrike">
                <a:latin typeface="Verdana"/>
              </a:rPr>
              <a:t>ornecedor 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4" name="object 18"/>
          <p:cNvSpPr/>
          <p:nvPr/>
        </p:nvSpPr>
        <p:spPr>
          <a:xfrm>
            <a:off x="1489680" y="38624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5" name="object 19"/>
          <p:cNvSpPr/>
          <p:nvPr/>
        </p:nvSpPr>
        <p:spPr>
          <a:xfrm>
            <a:off x="3138120" y="386244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6" name="object 20"/>
          <p:cNvSpPr/>
          <p:nvPr/>
        </p:nvSpPr>
        <p:spPr>
          <a:xfrm>
            <a:off x="4786920" y="38624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7" name="object 21"/>
          <p:cNvSpPr/>
          <p:nvPr/>
        </p:nvSpPr>
        <p:spPr>
          <a:xfrm>
            <a:off x="5635080" y="380520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8" name="object 22"/>
          <p:cNvSpPr/>
          <p:nvPr/>
        </p:nvSpPr>
        <p:spPr>
          <a:xfrm>
            <a:off x="6368760" y="380520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9" name="object 23"/>
          <p:cNvSpPr/>
          <p:nvPr/>
        </p:nvSpPr>
        <p:spPr>
          <a:xfrm>
            <a:off x="1489680" y="41958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R$ 315,00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0" name="object 24"/>
          <p:cNvSpPr/>
          <p:nvPr/>
        </p:nvSpPr>
        <p:spPr>
          <a:xfrm>
            <a:off x="3138120" y="419580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R$ 1.260,00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1" name="object 25"/>
          <p:cNvSpPr/>
          <p:nvPr/>
        </p:nvSpPr>
        <p:spPr>
          <a:xfrm>
            <a:off x="4786920" y="413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2" name="object 26"/>
          <p:cNvSpPr/>
          <p:nvPr/>
        </p:nvSpPr>
        <p:spPr>
          <a:xfrm>
            <a:off x="5635080" y="413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3" name="object 27"/>
          <p:cNvSpPr/>
          <p:nvPr/>
        </p:nvSpPr>
        <p:spPr>
          <a:xfrm>
            <a:off x="6368760" y="413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11:33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154" name="object 28"/>
          <p:cNvGraphicFramePr/>
          <p:nvPr/>
        </p:nvGraphicFramePr>
        <p:xfrm>
          <a:off x="571680" y="4674960"/>
          <a:ext cx="5031360" cy="277560"/>
        </p:xfrm>
        <a:graphic>
          <a:graphicData uri="http://schemas.openxmlformats.org/drawingml/2006/table">
            <a:tbl>
              <a:tblPr/>
              <a:tblGrid>
                <a:gridCol w="399240"/>
                <a:gridCol w="854640"/>
                <a:gridCol w="1170720"/>
                <a:gridCol w="1281240"/>
                <a:gridCol w="132552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6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14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14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Memória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DDR4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315,00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155" name="object 29"/>
          <p:cNvSpPr/>
          <p:nvPr/>
        </p:nvSpPr>
        <p:spPr>
          <a:xfrm>
            <a:off x="460440" y="52059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6" name="object 30"/>
          <p:cNvSpPr/>
          <p:nvPr/>
        </p:nvSpPr>
        <p:spPr>
          <a:xfrm>
            <a:off x="3852720" y="55108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7" name="object 31"/>
          <p:cNvSpPr/>
          <p:nvPr/>
        </p:nvSpPr>
        <p:spPr>
          <a:xfrm>
            <a:off x="460440" y="6187680"/>
            <a:ext cx="6613920" cy="15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1491251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Memória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DDR4-2933 8GB;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Latência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CL15;</a:t>
            </a:r>
            <a:r>
              <a:rPr b="0" lang="pt-BR" sz="750" spc="-7" strike="noStrike">
                <a:latin typeface="Verdana"/>
              </a:rPr>
              <a:t> Equivalente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similar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padrão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modelo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HyperX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Predator da marca Kingston.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</a:t>
            </a:r>
            <a:r>
              <a:rPr b="0" lang="pt-BR" sz="750" spc="-7" strike="noStrike">
                <a:latin typeface="Verdana"/>
              </a:rPr>
              <a:t> 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8" name="object 32"/>
          <p:cNvSpPr/>
          <p:nvPr/>
        </p:nvSpPr>
        <p:spPr>
          <a:xfrm>
            <a:off x="488880" y="7788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9" name="object 33"/>
          <p:cNvSpPr/>
          <p:nvPr/>
        </p:nvSpPr>
        <p:spPr>
          <a:xfrm>
            <a:off x="2718720" y="7788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0" name="object 34"/>
          <p:cNvSpPr/>
          <p:nvPr/>
        </p:nvSpPr>
        <p:spPr>
          <a:xfrm>
            <a:off x="3652920" y="76741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1" name="object 35"/>
          <p:cNvSpPr/>
          <p:nvPr/>
        </p:nvSpPr>
        <p:spPr>
          <a:xfrm>
            <a:off x="3652920" y="79030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2" name="object 36"/>
          <p:cNvSpPr/>
          <p:nvPr/>
        </p:nvSpPr>
        <p:spPr>
          <a:xfrm>
            <a:off x="4138920" y="77313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3" name="object 37"/>
          <p:cNvSpPr/>
          <p:nvPr/>
        </p:nvSpPr>
        <p:spPr>
          <a:xfrm>
            <a:off x="3627360" y="77886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64" name="object 38"/>
          <p:cNvSpPr/>
          <p:nvPr/>
        </p:nvSpPr>
        <p:spPr>
          <a:xfrm>
            <a:off x="4758120" y="7788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5" name="object 39"/>
          <p:cNvSpPr/>
          <p:nvPr/>
        </p:nvSpPr>
        <p:spPr>
          <a:xfrm>
            <a:off x="488880" y="812196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6" name="object 40"/>
          <p:cNvSpPr/>
          <p:nvPr/>
        </p:nvSpPr>
        <p:spPr>
          <a:xfrm>
            <a:off x="2718720" y="8179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7" name="object 41"/>
          <p:cNvSpPr/>
          <p:nvPr/>
        </p:nvSpPr>
        <p:spPr>
          <a:xfrm>
            <a:off x="2693520" y="80650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68" name="object 42"/>
          <p:cNvSpPr/>
          <p:nvPr/>
        </p:nvSpPr>
        <p:spPr>
          <a:xfrm>
            <a:off x="4138920" y="8179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15:58:15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9" name="object 43"/>
          <p:cNvSpPr/>
          <p:nvPr/>
        </p:nvSpPr>
        <p:spPr>
          <a:xfrm>
            <a:off x="4113360" y="80650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70" name="object 44"/>
          <p:cNvSpPr/>
          <p:nvPr/>
        </p:nvSpPr>
        <p:spPr>
          <a:xfrm>
            <a:off x="5234760" y="8121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1" name="object 45"/>
          <p:cNvSpPr/>
          <p:nvPr/>
        </p:nvSpPr>
        <p:spPr>
          <a:xfrm>
            <a:off x="660600" y="8341200"/>
            <a:ext cx="2224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ATERMITER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DDR4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3000MHZ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2" name="object 46"/>
          <p:cNvSpPr/>
          <p:nvPr/>
        </p:nvSpPr>
        <p:spPr>
          <a:xfrm>
            <a:off x="438120" y="8731800"/>
            <a:ext cx="3628080" cy="72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360">
              <a:lnSpc>
                <a:spcPct val="100000"/>
              </a:lnSpc>
              <a:spcBef>
                <a:spcPts val="99"/>
              </a:spcBef>
              <a:buNone/>
              <a:tabLst>
                <a:tab algn="l" pos="229284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599,00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  <a:p>
            <a:pPr marL="63360">
              <a:lnSpc>
                <a:spcPct val="100000"/>
              </a:lnSpc>
              <a:buNone/>
              <a:tabLst>
                <a:tab algn="l" pos="2292840"/>
              </a:tabLst>
            </a:pPr>
            <a:endParaRPr b="0" lang="pt-BR" sz="750" spc="-1" strike="noStrike">
              <a:latin typeface="Arial"/>
            </a:endParaRPr>
          </a:p>
          <a:p>
            <a:pPr marL="235080">
              <a:lnSpc>
                <a:spcPct val="100000"/>
              </a:lnSpc>
              <a:buNone/>
              <a:tabLst>
                <a:tab algn="l" pos="229284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235080">
              <a:lnSpc>
                <a:spcPct val="100000"/>
              </a:lnSpc>
              <a:buNone/>
              <a:tabLst>
                <a:tab algn="l" pos="2292840"/>
              </a:tabLst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KINGSTON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Fury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Beast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3" name="object 47"/>
          <p:cNvSpPr/>
          <p:nvPr/>
        </p:nvSpPr>
        <p:spPr>
          <a:xfrm>
            <a:off x="4138920" y="8846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23:02:36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4" name="object 48"/>
          <p:cNvSpPr/>
          <p:nvPr/>
        </p:nvSpPr>
        <p:spPr>
          <a:xfrm>
            <a:off x="4113360" y="87318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75" name="object 49"/>
          <p:cNvSpPr/>
          <p:nvPr/>
        </p:nvSpPr>
        <p:spPr>
          <a:xfrm>
            <a:off x="5234760" y="861768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09:31:47: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6" name="object 50"/>
          <p:cNvSpPr/>
          <p:nvPr/>
        </p:nvSpPr>
        <p:spPr>
          <a:xfrm>
            <a:off x="488880" y="945612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7" name="object 51"/>
          <p:cNvSpPr/>
          <p:nvPr/>
        </p:nvSpPr>
        <p:spPr>
          <a:xfrm>
            <a:off x="2718720" y="95133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78" name="object 52"/>
          <p:cNvSpPr/>
          <p:nvPr/>
        </p:nvSpPr>
        <p:spPr>
          <a:xfrm>
            <a:off x="2693520" y="93988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79" name="object 53"/>
          <p:cNvSpPr/>
          <p:nvPr/>
        </p:nvSpPr>
        <p:spPr>
          <a:xfrm>
            <a:off x="4138920" y="9513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08:56:12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0" name="object 54"/>
          <p:cNvSpPr/>
          <p:nvPr/>
        </p:nvSpPr>
        <p:spPr>
          <a:xfrm>
            <a:off x="4113360" y="93988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81" name="object 55"/>
          <p:cNvSpPr/>
          <p:nvPr/>
        </p:nvSpPr>
        <p:spPr>
          <a:xfrm>
            <a:off x="5234760" y="9456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2" name="object 56"/>
          <p:cNvSpPr/>
          <p:nvPr/>
        </p:nvSpPr>
        <p:spPr>
          <a:xfrm>
            <a:off x="660600" y="9675360"/>
            <a:ext cx="2022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KINGSTON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FURY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BEAST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3" name="object 57"/>
          <p:cNvSpPr/>
          <p:nvPr/>
        </p:nvSpPr>
        <p:spPr>
          <a:xfrm>
            <a:off x="488880" y="100090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4" name="object 58"/>
          <p:cNvSpPr/>
          <p:nvPr/>
        </p:nvSpPr>
        <p:spPr>
          <a:xfrm>
            <a:off x="2718720" y="100659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5" name="object 59"/>
          <p:cNvSpPr/>
          <p:nvPr/>
        </p:nvSpPr>
        <p:spPr>
          <a:xfrm>
            <a:off x="2693520" y="99518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86" name="object 60"/>
          <p:cNvSpPr/>
          <p:nvPr/>
        </p:nvSpPr>
        <p:spPr>
          <a:xfrm>
            <a:off x="4138920" y="10065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20:22:25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87" name="object 61"/>
          <p:cNvSpPr/>
          <p:nvPr/>
        </p:nvSpPr>
        <p:spPr>
          <a:xfrm>
            <a:off x="4113360" y="995184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188" name="object 62"/>
          <p:cNvSpPr/>
          <p:nvPr/>
        </p:nvSpPr>
        <p:spPr>
          <a:xfrm>
            <a:off x="5234760" y="100090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object 7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19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A330D28-B4BA-4862-A2D4-BE8A08BCF41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191" name="object 2"/>
          <p:cNvSpPr/>
          <p:nvPr/>
        </p:nvSpPr>
        <p:spPr>
          <a:xfrm>
            <a:off x="323280" y="165240"/>
            <a:ext cx="305028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34992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3499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KINGSTON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HIPER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HX432C16PB3A/8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2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193" name="object 4"/>
          <p:cNvSpPr/>
          <p:nvPr/>
        </p:nvSpPr>
        <p:spPr>
          <a:xfrm>
            <a:off x="488880" y="631800"/>
            <a:ext cx="191988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4" name="object 5"/>
          <p:cNvSpPr/>
          <p:nvPr/>
        </p:nvSpPr>
        <p:spPr>
          <a:xfrm>
            <a:off x="2680920" y="63180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13:22:35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5" name="object 6"/>
          <p:cNvSpPr/>
          <p:nvPr/>
        </p:nvSpPr>
        <p:spPr>
          <a:xfrm>
            <a:off x="5234760" y="689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6" name="object 7"/>
          <p:cNvSpPr/>
          <p:nvPr/>
        </p:nvSpPr>
        <p:spPr>
          <a:xfrm>
            <a:off x="660600" y="1022760"/>
            <a:ext cx="2182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Kingston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HX429C15PB3A/8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7" name="object 8"/>
          <p:cNvSpPr/>
          <p:nvPr/>
        </p:nvSpPr>
        <p:spPr>
          <a:xfrm>
            <a:off x="488880" y="1184760"/>
            <a:ext cx="2078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8" name="object 9"/>
          <p:cNvSpPr/>
          <p:nvPr/>
        </p:nvSpPr>
        <p:spPr>
          <a:xfrm>
            <a:off x="2718720" y="124200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99" name="object 10"/>
          <p:cNvSpPr/>
          <p:nvPr/>
        </p:nvSpPr>
        <p:spPr>
          <a:xfrm>
            <a:off x="463680" y="129888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200" name="object 11"/>
          <p:cNvSpPr/>
          <p:nvPr/>
        </p:nvSpPr>
        <p:spPr>
          <a:xfrm>
            <a:off x="488880" y="1365840"/>
            <a:ext cx="232056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Kingston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Hyper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Predator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1" name="object 12"/>
          <p:cNvSpPr/>
          <p:nvPr/>
        </p:nvSpPr>
        <p:spPr>
          <a:xfrm>
            <a:off x="4138920" y="124200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2" name="object 13"/>
          <p:cNvSpPr/>
          <p:nvPr/>
        </p:nvSpPr>
        <p:spPr>
          <a:xfrm>
            <a:off x="3627360" y="129888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1.281,00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16:41:57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3" name="object 14"/>
          <p:cNvSpPr/>
          <p:nvPr/>
        </p:nvSpPr>
        <p:spPr>
          <a:xfrm>
            <a:off x="5234760" y="1298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4" name="object 15"/>
          <p:cNvSpPr/>
          <p:nvPr/>
        </p:nvSpPr>
        <p:spPr>
          <a:xfrm>
            <a:off x="488880" y="19087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5" name="object 16"/>
          <p:cNvSpPr/>
          <p:nvPr/>
        </p:nvSpPr>
        <p:spPr>
          <a:xfrm>
            <a:off x="2680920" y="18518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18:02:02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6" name="object 17"/>
          <p:cNvSpPr/>
          <p:nvPr/>
        </p:nvSpPr>
        <p:spPr>
          <a:xfrm>
            <a:off x="5234760" y="19087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7" name="object 18"/>
          <p:cNvSpPr/>
          <p:nvPr/>
        </p:nvSpPr>
        <p:spPr>
          <a:xfrm>
            <a:off x="460440" y="212796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Memória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DDR4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Kingston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KF430C15BB/8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8" name="object 19"/>
          <p:cNvSpPr/>
          <p:nvPr/>
        </p:nvSpPr>
        <p:spPr>
          <a:xfrm>
            <a:off x="488880" y="28998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09" name="object 20"/>
          <p:cNvSpPr/>
          <p:nvPr/>
        </p:nvSpPr>
        <p:spPr>
          <a:xfrm>
            <a:off x="2137680" y="28998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0" name="object 21"/>
          <p:cNvSpPr/>
          <p:nvPr/>
        </p:nvSpPr>
        <p:spPr>
          <a:xfrm>
            <a:off x="3852720" y="278568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1" name="object 22"/>
          <p:cNvSpPr/>
          <p:nvPr/>
        </p:nvSpPr>
        <p:spPr>
          <a:xfrm>
            <a:off x="488880" y="323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2" name="object 23"/>
          <p:cNvSpPr/>
          <p:nvPr/>
        </p:nvSpPr>
        <p:spPr>
          <a:xfrm>
            <a:off x="2137680" y="32335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3" name="object 24"/>
          <p:cNvSpPr/>
          <p:nvPr/>
        </p:nvSpPr>
        <p:spPr>
          <a:xfrm>
            <a:off x="3827520" y="317628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214" name="object 25"/>
          <p:cNvSpPr/>
          <p:nvPr/>
        </p:nvSpPr>
        <p:spPr>
          <a:xfrm>
            <a:off x="3852720" y="3242880"/>
            <a:ext cx="1714320" cy="72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09:51:38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10:51:16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11:33:53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09:51:33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09:49:59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09:49:46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09:49:30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09:49:21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09:49:02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09:48:13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09:47:03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09:46:49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09:46:38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09:46:27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09:46:12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09:45:53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09:45:41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09:45:34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5" name="object 26"/>
          <p:cNvSpPr/>
          <p:nvPr/>
        </p:nvSpPr>
        <p:spPr>
          <a:xfrm>
            <a:off x="488880" y="351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6" name="object 27"/>
          <p:cNvSpPr/>
          <p:nvPr/>
        </p:nvSpPr>
        <p:spPr>
          <a:xfrm>
            <a:off x="5711040" y="351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7" name="object 28"/>
          <p:cNvSpPr/>
          <p:nvPr/>
        </p:nvSpPr>
        <p:spPr>
          <a:xfrm>
            <a:off x="488880" y="3786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8" name="object 29"/>
          <p:cNvSpPr/>
          <p:nvPr/>
        </p:nvSpPr>
        <p:spPr>
          <a:xfrm>
            <a:off x="5711040" y="378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9" name="object 30"/>
          <p:cNvSpPr/>
          <p:nvPr/>
        </p:nvSpPr>
        <p:spPr>
          <a:xfrm>
            <a:off x="488880" y="4062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0" name="object 31"/>
          <p:cNvSpPr/>
          <p:nvPr/>
        </p:nvSpPr>
        <p:spPr>
          <a:xfrm>
            <a:off x="2137680" y="3452760"/>
            <a:ext cx="146088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221" name="object 32"/>
          <p:cNvGraphicFramePr/>
          <p:nvPr/>
        </p:nvGraphicFramePr>
        <p:xfrm>
          <a:off x="469800" y="4132080"/>
          <a:ext cx="3047040" cy="1163520"/>
        </p:xfrm>
        <a:graphic>
          <a:graphicData uri="http://schemas.openxmlformats.org/drawingml/2006/table">
            <a:tbl>
              <a:tblPr/>
              <a:tblGrid>
                <a:gridCol w="1024560"/>
                <a:gridCol w="202248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419,00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420,00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423,00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20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424,00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222" name="object 33"/>
          <p:cNvSpPr/>
          <p:nvPr/>
        </p:nvSpPr>
        <p:spPr>
          <a:xfrm>
            <a:off x="5711040" y="406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3" name="object 34"/>
          <p:cNvSpPr/>
          <p:nvPr/>
        </p:nvSpPr>
        <p:spPr>
          <a:xfrm>
            <a:off x="5711040" y="4338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4" name="object 35"/>
          <p:cNvSpPr/>
          <p:nvPr/>
        </p:nvSpPr>
        <p:spPr>
          <a:xfrm>
            <a:off x="5711040" y="461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5" name="object 36"/>
          <p:cNvSpPr/>
          <p:nvPr/>
        </p:nvSpPr>
        <p:spPr>
          <a:xfrm>
            <a:off x="5711040" y="489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6" name="object 37"/>
          <p:cNvSpPr/>
          <p:nvPr/>
        </p:nvSpPr>
        <p:spPr>
          <a:xfrm>
            <a:off x="5711040" y="516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7" name="object 38"/>
          <p:cNvSpPr/>
          <p:nvPr/>
        </p:nvSpPr>
        <p:spPr>
          <a:xfrm>
            <a:off x="488880" y="5444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8" name="object 39"/>
          <p:cNvSpPr/>
          <p:nvPr/>
        </p:nvSpPr>
        <p:spPr>
          <a:xfrm>
            <a:off x="2137680" y="538704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9" name="object 40"/>
          <p:cNvSpPr/>
          <p:nvPr/>
        </p:nvSpPr>
        <p:spPr>
          <a:xfrm>
            <a:off x="5711040" y="544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0" name="object 41"/>
          <p:cNvSpPr/>
          <p:nvPr/>
        </p:nvSpPr>
        <p:spPr>
          <a:xfrm>
            <a:off x="488880" y="5720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1" name="object 42"/>
          <p:cNvSpPr/>
          <p:nvPr/>
        </p:nvSpPr>
        <p:spPr>
          <a:xfrm>
            <a:off x="5711040" y="572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2" name="object 43"/>
          <p:cNvSpPr/>
          <p:nvPr/>
        </p:nvSpPr>
        <p:spPr>
          <a:xfrm>
            <a:off x="488880" y="5996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3" name="object 44"/>
          <p:cNvSpPr/>
          <p:nvPr/>
        </p:nvSpPr>
        <p:spPr>
          <a:xfrm>
            <a:off x="2137680" y="5996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4" name="object 45"/>
          <p:cNvSpPr/>
          <p:nvPr/>
        </p:nvSpPr>
        <p:spPr>
          <a:xfrm>
            <a:off x="5711040" y="599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5" name="object 46"/>
          <p:cNvSpPr/>
          <p:nvPr/>
        </p:nvSpPr>
        <p:spPr>
          <a:xfrm>
            <a:off x="488880" y="6273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6" name="object 47"/>
          <p:cNvSpPr/>
          <p:nvPr/>
        </p:nvSpPr>
        <p:spPr>
          <a:xfrm>
            <a:off x="2137680" y="621612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7" name="object 48"/>
          <p:cNvSpPr/>
          <p:nvPr/>
        </p:nvSpPr>
        <p:spPr>
          <a:xfrm>
            <a:off x="5711040" y="627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8" name="object 49"/>
          <p:cNvSpPr/>
          <p:nvPr/>
        </p:nvSpPr>
        <p:spPr>
          <a:xfrm>
            <a:off x="488880" y="6549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9" name="object 50"/>
          <p:cNvSpPr/>
          <p:nvPr/>
        </p:nvSpPr>
        <p:spPr>
          <a:xfrm>
            <a:off x="2137680" y="6549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0" name="object 51"/>
          <p:cNvSpPr/>
          <p:nvPr/>
        </p:nvSpPr>
        <p:spPr>
          <a:xfrm>
            <a:off x="5711040" y="654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1" name="object 52"/>
          <p:cNvSpPr/>
          <p:nvPr/>
        </p:nvSpPr>
        <p:spPr>
          <a:xfrm>
            <a:off x="488880" y="6825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2" name="object 53"/>
          <p:cNvSpPr/>
          <p:nvPr/>
        </p:nvSpPr>
        <p:spPr>
          <a:xfrm>
            <a:off x="2137680" y="682596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3" name="object 54"/>
          <p:cNvSpPr/>
          <p:nvPr/>
        </p:nvSpPr>
        <p:spPr>
          <a:xfrm>
            <a:off x="5711040" y="682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4" name="object 55"/>
          <p:cNvSpPr/>
          <p:nvPr/>
        </p:nvSpPr>
        <p:spPr>
          <a:xfrm>
            <a:off x="488880" y="7102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5" name="object 56"/>
          <p:cNvSpPr/>
          <p:nvPr/>
        </p:nvSpPr>
        <p:spPr>
          <a:xfrm>
            <a:off x="2137680" y="7045200"/>
            <a:ext cx="1460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246" name="object 57"/>
          <p:cNvGraphicFramePr/>
          <p:nvPr/>
        </p:nvGraphicFramePr>
        <p:xfrm>
          <a:off x="469800" y="7171920"/>
          <a:ext cx="3147480" cy="3155400"/>
        </p:xfrm>
        <a:graphic>
          <a:graphicData uri="http://schemas.openxmlformats.org/drawingml/2006/table">
            <a:tbl>
              <a:tblPr/>
              <a:tblGrid>
                <a:gridCol w="1024560"/>
                <a:gridCol w="212292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447,00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584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05280">
                <a:tc gridSpan="2">
                  <a:txBody>
                    <a:bodyPr lIns="0" rIns="0" tIns="103320" bIns="0" anchor="t">
                      <a:noAutofit/>
                    </a:bodyPr>
                    <a:p>
                      <a:pPr marL="31680">
                        <a:lnSpc>
                          <a:spcPts val="794"/>
                        </a:lnSpc>
                        <a:spcBef>
                          <a:spcPts val="816"/>
                        </a:spcBef>
                        <a:buNone/>
                        <a:tabLst>
                          <a:tab algn="l" pos="1680120"/>
                        </a:tabLst>
                      </a:pPr>
                      <a:r>
                        <a:rPr b="0" lang="pt-BR" sz="1129" spc="-1" strike="noStrike" baseline="-33000">
                          <a:solidFill>
                            <a:srgbClr val="000000"/>
                          </a:solidFill>
                          <a:latin typeface="Verdana"/>
                        </a:rPr>
                        <a:t>459,50</a:t>
                      </a:r>
                      <a:r>
                        <a:rPr b="0" lang="pt-BR" sz="1129" spc="-1" strike="noStrike" baseline="-33000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h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469,00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5520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5520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484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247" name="object 58"/>
          <p:cNvSpPr/>
          <p:nvPr/>
        </p:nvSpPr>
        <p:spPr>
          <a:xfrm>
            <a:off x="5711040" y="710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8" name="object 59"/>
          <p:cNvSpPr/>
          <p:nvPr/>
        </p:nvSpPr>
        <p:spPr>
          <a:xfrm>
            <a:off x="5711040" y="737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9" name="object 60"/>
          <p:cNvSpPr/>
          <p:nvPr/>
        </p:nvSpPr>
        <p:spPr>
          <a:xfrm>
            <a:off x="5711040" y="765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0" name="object 61"/>
          <p:cNvSpPr/>
          <p:nvPr/>
        </p:nvSpPr>
        <p:spPr>
          <a:xfrm>
            <a:off x="5711040" y="7931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1" name="object 62"/>
          <p:cNvSpPr/>
          <p:nvPr/>
        </p:nvSpPr>
        <p:spPr>
          <a:xfrm>
            <a:off x="5711040" y="8208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2" name="object 63"/>
          <p:cNvSpPr/>
          <p:nvPr/>
        </p:nvSpPr>
        <p:spPr>
          <a:xfrm>
            <a:off x="5711040" y="8484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3" name="object 64"/>
          <p:cNvSpPr/>
          <p:nvPr/>
        </p:nvSpPr>
        <p:spPr>
          <a:xfrm>
            <a:off x="5711040" y="876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4" name="object 65"/>
          <p:cNvSpPr/>
          <p:nvPr/>
        </p:nvSpPr>
        <p:spPr>
          <a:xfrm>
            <a:off x="5711040" y="9037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5" name="object 66"/>
          <p:cNvSpPr/>
          <p:nvPr/>
        </p:nvSpPr>
        <p:spPr>
          <a:xfrm>
            <a:off x="5711040" y="931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6" name="object 67"/>
          <p:cNvSpPr/>
          <p:nvPr/>
        </p:nvSpPr>
        <p:spPr>
          <a:xfrm>
            <a:off x="5711040" y="9589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7" name="object 68"/>
          <p:cNvSpPr/>
          <p:nvPr/>
        </p:nvSpPr>
        <p:spPr>
          <a:xfrm>
            <a:off x="5711040" y="9865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8" name="object 69"/>
          <p:cNvSpPr/>
          <p:nvPr/>
        </p:nvSpPr>
        <p:spPr>
          <a:xfrm>
            <a:off x="5711040" y="1008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ject 4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4AF2E63E-4800-4624-B596-EB9DCA7B86F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3" name="object 2"/>
          <p:cNvSpPr/>
          <p:nvPr/>
        </p:nvSpPr>
        <p:spPr>
          <a:xfrm>
            <a:off x="323280" y="165240"/>
            <a:ext cx="6762960" cy="199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28000"/>
              </a:tabLst>
            </a:pPr>
            <a:r>
              <a:rPr b="0" lang="pt-BR" sz="800" spc="-1" strike="noStrike">
                <a:latin typeface="Arial MT"/>
              </a:rPr>
              <a:t>07/07/22, 10:04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  <a:tabLst>
                <a:tab algn="l" pos="3528000"/>
              </a:tabLst>
            </a:pPr>
            <a:r>
              <a:rPr b="0" lang="pt-BR" sz="750" spc="-15" strike="noStrike">
                <a:latin typeface="Verdana"/>
              </a:rPr>
              <a:t>Web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Services (Print), CIFS client, SNTP client, LDAP</a:t>
            </a:r>
            <a:r>
              <a:rPr b="0" lang="pt-BR" sz="750" spc="-7" strike="noStrike">
                <a:latin typeface="Verdana"/>
              </a:rPr>
              <a:t> Segurança</a:t>
            </a:r>
            <a:r>
              <a:rPr b="0" lang="pt-BR" sz="750" spc="-1" strike="noStrike">
                <a:latin typeface="Verdana"/>
              </a:rPr>
              <a:t> de </a:t>
            </a:r>
            <a:r>
              <a:rPr b="0" lang="pt-BR" sz="750" spc="-7" strike="noStrike">
                <a:latin typeface="Verdana"/>
              </a:rPr>
              <a:t>Rede</a:t>
            </a:r>
            <a:r>
              <a:rPr b="0" lang="pt-BR" sz="750" spc="-1" strike="noStrike">
                <a:latin typeface="Verdana"/>
              </a:rPr>
              <a:t> Wireless: WEP 64/128 bit, </a:t>
            </a:r>
            <a:r>
              <a:rPr b="0" lang="pt-BR" sz="750" spc="-12" strike="noStrike">
                <a:latin typeface="Verdana"/>
              </a:rPr>
              <a:t>WPA-PSK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(TKIP/AES), </a:t>
            </a:r>
            <a:r>
              <a:rPr b="0" lang="pt-BR" sz="750" spc="-7" strike="noStrike">
                <a:latin typeface="Verdana"/>
              </a:rPr>
              <a:t>WPA2-PSK </a:t>
            </a:r>
            <a:r>
              <a:rPr b="0" lang="pt-BR" sz="750" spc="-1" strike="noStrike">
                <a:latin typeface="Verdana"/>
              </a:rPr>
              <a:t> (TKIP/AES)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*Wi-Fi Direct supports </a:t>
            </a:r>
            <a:r>
              <a:rPr b="0" lang="pt-BR" sz="750" spc="-7" strike="noStrike">
                <a:latin typeface="Verdana"/>
              </a:rPr>
              <a:t>WPA2-PSK</a:t>
            </a:r>
            <a:r>
              <a:rPr b="0" lang="pt-BR" sz="750" spc="-1" strike="noStrike">
                <a:latin typeface="Verdana"/>
              </a:rPr>
              <a:t> (AES) only; </a:t>
            </a:r>
            <a:r>
              <a:rPr b="0" lang="pt-BR" sz="750" spc="-7" strike="noStrike">
                <a:latin typeface="Verdana"/>
              </a:rPr>
              <a:t>Configuração</a:t>
            </a:r>
            <a:r>
              <a:rPr b="0" lang="pt-BR" sz="750" spc="-1" strike="noStrike">
                <a:latin typeface="Verdana"/>
              </a:rPr>
              <a:t> da </a:t>
            </a:r>
            <a:r>
              <a:rPr b="0" lang="pt-BR" sz="750" spc="-7" strike="noStrike">
                <a:latin typeface="Verdana"/>
              </a:rPr>
              <a:t>Rede</a:t>
            </a:r>
            <a:r>
              <a:rPr b="0" lang="pt-BR" sz="750" spc="-1" strike="noStrike">
                <a:latin typeface="Verdana"/>
              </a:rPr>
              <a:t> Wireless com Apenas um toque; Visor </a:t>
            </a:r>
            <a:r>
              <a:rPr b="0" lang="pt-BR" sz="750" spc="-7" strike="noStrike">
                <a:latin typeface="Verdana"/>
              </a:rPr>
              <a:t>LCD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Touchscreen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Colorido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2,7";</a:t>
            </a:r>
            <a:r>
              <a:rPr b="0" lang="pt-BR" sz="750" spc="-7" strike="noStrike">
                <a:latin typeface="Verdana"/>
              </a:rPr>
              <a:t> Velocidade</a:t>
            </a:r>
            <a:r>
              <a:rPr b="0" lang="pt-BR" sz="750" spc="-1" strike="noStrike">
                <a:latin typeface="Verdana"/>
              </a:rPr>
              <a:t> 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CPU (Processador)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800 MHz; Modo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Economia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15" strike="noStrike">
                <a:latin typeface="Verdana"/>
              </a:rPr>
              <a:t>Toner;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Tipos de</a:t>
            </a:r>
            <a:r>
              <a:rPr b="0" lang="pt-BR" sz="750" spc="-7" strike="noStrike">
                <a:latin typeface="Verdana"/>
              </a:rPr>
              <a:t> Papel: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Papel</a:t>
            </a:r>
            <a:r>
              <a:rPr b="0" lang="pt-BR" sz="750" spc="-1" strike="noStrike">
                <a:latin typeface="Verdana"/>
              </a:rPr>
              <a:t> Comum,</a:t>
            </a:r>
            <a:r>
              <a:rPr b="0" lang="pt-BR" sz="750" spc="-7" strike="noStrike">
                <a:latin typeface="Verdana"/>
              </a:rPr>
              <a:t> Timbrado,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28000"/>
              </a:tabLst>
            </a:pPr>
            <a:r>
              <a:rPr b="0" lang="pt-BR" sz="750" spc="-7" strike="noStrike">
                <a:latin typeface="Verdana"/>
              </a:rPr>
              <a:t>Papel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Colorido,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Papel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Reciclado,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Bond, Etiquetas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Envelopes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(até </a:t>
            </a:r>
            <a:r>
              <a:rPr b="0" lang="pt-BR" sz="750" spc="-12" strike="noStrike">
                <a:latin typeface="Verdana"/>
              </a:rPr>
              <a:t>10);Tamanhos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Papel: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Ofício,</a:t>
            </a:r>
            <a:r>
              <a:rPr b="0" lang="pt-BR" sz="750" spc="-1" strike="noStrike">
                <a:latin typeface="Verdana"/>
              </a:rPr>
              <a:t> A4,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A5,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A6;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Tamanhos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Papel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3528000"/>
              </a:tabLst>
            </a:pPr>
            <a:r>
              <a:rPr b="0" lang="pt-BR" sz="750" spc="-1" strike="noStrike">
                <a:latin typeface="Verdana"/>
              </a:rPr>
              <a:t>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7,6 -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21,6 cm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(L) /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12,7 -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35,6 cm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(C); </a:t>
            </a:r>
            <a:r>
              <a:rPr b="0" lang="pt-BR" sz="750" spc="-7" strike="noStrike">
                <a:latin typeface="Verdana"/>
              </a:rPr>
              <a:t>Gramatura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Papel: </a:t>
            </a:r>
            <a:r>
              <a:rPr b="0" lang="pt-BR" sz="750" spc="-1" strike="noStrike">
                <a:latin typeface="Verdana"/>
              </a:rPr>
              <a:t>60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 g/m²;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Capacidade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Saída de </a:t>
            </a:r>
            <a:r>
              <a:rPr b="0" lang="pt-BR" sz="750" spc="-7" strike="noStrike">
                <a:latin typeface="Verdana"/>
              </a:rPr>
              <a:t>Papel </a:t>
            </a:r>
            <a:r>
              <a:rPr b="0" lang="pt-BR" sz="750" spc="-1" strike="noStrike">
                <a:latin typeface="Verdana"/>
              </a:rPr>
              <a:t>(folhas) 150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folhas; </a:t>
            </a:r>
            <a:r>
              <a:rPr b="0" lang="pt-BR" sz="750" spc="-7" strike="noStrike">
                <a:latin typeface="Verdana"/>
              </a:rPr>
              <a:t>Fonte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Alimentação: AC 120V 50/60 Hz; Suprimentos fornecidos junto com a </a:t>
            </a:r>
            <a:r>
              <a:rPr b="0" lang="pt-BR" sz="750" spc="-7" strike="noStrike">
                <a:latin typeface="Verdana"/>
              </a:rPr>
              <a:t>impressora: </a:t>
            </a:r>
            <a:r>
              <a:rPr b="0" lang="pt-BR" sz="750" spc="-1" strike="noStrike">
                <a:latin typeface="Verdana"/>
              </a:rPr>
              <a:t>1 </a:t>
            </a:r>
            <a:r>
              <a:rPr b="0" lang="pt-BR" sz="750" spc="-21" strike="noStrike">
                <a:latin typeface="Verdana"/>
              </a:rPr>
              <a:t>Toner </a:t>
            </a:r>
            <a:r>
              <a:rPr b="0" lang="pt-BR" sz="750" spc="-1" strike="noStrike">
                <a:latin typeface="Verdana"/>
              </a:rPr>
              <a:t>Preto de alto rendimento mínimo 4.500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págs., </a:t>
            </a:r>
            <a:r>
              <a:rPr b="0" lang="pt-BR" sz="750" spc="-1" strike="noStrike">
                <a:latin typeface="Verdana"/>
              </a:rPr>
              <a:t>4 </a:t>
            </a:r>
            <a:r>
              <a:rPr b="0" lang="pt-BR" sz="750" spc="-15" strike="noStrike">
                <a:latin typeface="Verdana"/>
              </a:rPr>
              <a:t>Toners </a:t>
            </a:r>
            <a:r>
              <a:rPr b="0" lang="pt-BR" sz="750" spc="-1" strike="noStrike">
                <a:latin typeface="Verdana"/>
              </a:rPr>
              <a:t>Coloridos de Alto </a:t>
            </a:r>
            <a:r>
              <a:rPr b="0" lang="pt-BR" sz="750" spc="-7" strike="noStrike">
                <a:latin typeface="Verdana"/>
              </a:rPr>
              <a:t>Rendimento </a:t>
            </a:r>
            <a:r>
              <a:rPr b="0" lang="pt-BR" sz="750" spc="-1" strike="noStrike">
                <a:latin typeface="Verdana"/>
              </a:rPr>
              <a:t>mínimo 4.000 págs. cada, Unidades Cilindros Drum mínimo 30.000 págs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os toners;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12 meses;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similar ao padrão de qualidade do modelo </a:t>
            </a:r>
            <a:r>
              <a:rPr b="0" lang="pt-BR" sz="750" spc="-7" strike="noStrike">
                <a:latin typeface="Verdana"/>
              </a:rPr>
              <a:t>HL8360DW</a:t>
            </a:r>
            <a:r>
              <a:rPr b="0" lang="pt-BR" sz="750" spc="-1" strike="noStrike">
                <a:latin typeface="Verdana"/>
              </a:rPr>
              <a:t> da marca </a:t>
            </a:r>
            <a:r>
              <a:rPr b="0" lang="pt-BR" sz="750" spc="-15" strike="noStrike">
                <a:latin typeface="Verdana"/>
              </a:rPr>
              <a:t>Brother.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106560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61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4" name="object 3"/>
          <p:cNvSpPr/>
          <p:nvPr/>
        </p:nvSpPr>
        <p:spPr>
          <a:xfrm>
            <a:off x="488880" y="21088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5" name="object 4"/>
          <p:cNvSpPr/>
          <p:nvPr/>
        </p:nvSpPr>
        <p:spPr>
          <a:xfrm>
            <a:off x="3510000" y="21088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6" name="object 5"/>
          <p:cNvSpPr/>
          <p:nvPr/>
        </p:nvSpPr>
        <p:spPr>
          <a:xfrm>
            <a:off x="4443840" y="199476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7" name="object 6"/>
          <p:cNvSpPr/>
          <p:nvPr/>
        </p:nvSpPr>
        <p:spPr>
          <a:xfrm>
            <a:off x="4987080" y="2052000"/>
            <a:ext cx="1833480" cy="2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669960"/>
                <a:tab algn="l" pos="1146240"/>
              </a:tabLst>
            </a:pPr>
            <a:r>
              <a:rPr b="1" lang="pt-BR" sz="750" spc="-1" strike="noStrike">
                <a:latin typeface="Verdana"/>
              </a:rPr>
              <a:t>Data /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Situação da  Hora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1129" spc="-1" strike="noStrike" baseline="33000">
                <a:latin typeface="Verdana"/>
              </a:rPr>
              <a:t>ME/EPP</a:t>
            </a:r>
            <a:r>
              <a:rPr b="1" lang="pt-BR" sz="1129" spc="171" strike="noStrike" baseline="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8" name="object 7"/>
          <p:cNvSpPr/>
          <p:nvPr/>
        </p:nvSpPr>
        <p:spPr>
          <a:xfrm>
            <a:off x="488880" y="2442600"/>
            <a:ext cx="2384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9" name="object 8"/>
          <p:cNvSpPr/>
          <p:nvPr/>
        </p:nvSpPr>
        <p:spPr>
          <a:xfrm>
            <a:off x="3510000" y="2499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0" name="object 9"/>
          <p:cNvSpPr/>
          <p:nvPr/>
        </p:nvSpPr>
        <p:spPr>
          <a:xfrm>
            <a:off x="3484440" y="23853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7.780,00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1" name="object 10"/>
          <p:cNvSpPr/>
          <p:nvPr/>
        </p:nvSpPr>
        <p:spPr>
          <a:xfrm>
            <a:off x="5024880" y="2499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14:25:01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2" name="object 11"/>
          <p:cNvSpPr/>
          <p:nvPr/>
        </p:nvSpPr>
        <p:spPr>
          <a:xfrm>
            <a:off x="4999680" y="2385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3" name="object 12"/>
          <p:cNvSpPr/>
          <p:nvPr/>
        </p:nvSpPr>
        <p:spPr>
          <a:xfrm>
            <a:off x="6121080" y="238536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4" name="object 13"/>
          <p:cNvSpPr/>
          <p:nvPr/>
        </p:nvSpPr>
        <p:spPr>
          <a:xfrm>
            <a:off x="660600" y="2661840"/>
            <a:ext cx="266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Laser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Multifuncional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Colorida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BROTHER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HL </a:t>
            </a:r>
            <a:r>
              <a:rPr b="0" lang="pt-BR" sz="750" spc="-7" strike="noStrike">
                <a:latin typeface="Verdana"/>
              </a:rPr>
              <a:t>8360DW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5" name="object 14"/>
          <p:cNvSpPr/>
          <p:nvPr/>
        </p:nvSpPr>
        <p:spPr>
          <a:xfrm>
            <a:off x="488880" y="2995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6" name="object 15"/>
          <p:cNvSpPr/>
          <p:nvPr/>
        </p:nvSpPr>
        <p:spPr>
          <a:xfrm>
            <a:off x="3510000" y="3052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7" name="object 16"/>
          <p:cNvSpPr/>
          <p:nvPr/>
        </p:nvSpPr>
        <p:spPr>
          <a:xfrm>
            <a:off x="3484440" y="29379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68" name="object 17"/>
          <p:cNvSpPr/>
          <p:nvPr/>
        </p:nvSpPr>
        <p:spPr>
          <a:xfrm>
            <a:off x="5024880" y="3052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20:18:37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69" name="object 18"/>
          <p:cNvSpPr/>
          <p:nvPr/>
        </p:nvSpPr>
        <p:spPr>
          <a:xfrm>
            <a:off x="4999680" y="2937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70" name="object 19"/>
          <p:cNvSpPr/>
          <p:nvPr/>
        </p:nvSpPr>
        <p:spPr>
          <a:xfrm>
            <a:off x="6121080" y="293796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1" name="object 20"/>
          <p:cNvSpPr/>
          <p:nvPr/>
        </p:nvSpPr>
        <p:spPr>
          <a:xfrm>
            <a:off x="488880" y="3214440"/>
            <a:ext cx="28890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Laser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Multifuncional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Colorida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BROTHER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HL-8360DW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Laser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Multifuncional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Colorida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Brother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HL360CDW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2" name="object 21"/>
          <p:cNvSpPr/>
          <p:nvPr/>
        </p:nvSpPr>
        <p:spPr>
          <a:xfrm>
            <a:off x="3471840" y="3490920"/>
            <a:ext cx="2420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10.976,00</a:t>
            </a:r>
            <a:r>
              <a:rPr b="0" lang="pt-BR" sz="1129" spc="576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66000"/>
              </a:tabLst>
            </a:pPr>
            <a:r>
              <a:rPr b="0" lang="pt-BR" sz="750" spc="-1" strike="noStrike">
                <a:latin typeface="Verdana"/>
              </a:rPr>
              <a:t>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16:29:59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3" name="object 22"/>
          <p:cNvSpPr/>
          <p:nvPr/>
        </p:nvSpPr>
        <p:spPr>
          <a:xfrm>
            <a:off x="6121080" y="34909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4" name="object 23"/>
          <p:cNvSpPr/>
          <p:nvPr/>
        </p:nvSpPr>
        <p:spPr>
          <a:xfrm>
            <a:off x="488880" y="4100760"/>
            <a:ext cx="28400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Impressora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Laser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Multifuncional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Colorida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BROTHER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2" strike="noStrike">
                <a:latin typeface="Verdana"/>
              </a:rPr>
              <a:t>HL-L8360CDW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5" name="object 24"/>
          <p:cNvSpPr/>
          <p:nvPr/>
        </p:nvSpPr>
        <p:spPr>
          <a:xfrm>
            <a:off x="3471840" y="4043520"/>
            <a:ext cx="2420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05.090.524/0001-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10.978,20</a:t>
            </a:r>
            <a:r>
              <a:rPr b="0" lang="pt-BR" sz="1129" spc="576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66000"/>
              </a:tabLst>
            </a:pPr>
            <a:r>
              <a:rPr b="0" lang="pt-BR" sz="750" spc="-1" strike="noStrike">
                <a:latin typeface="Verdana"/>
              </a:rPr>
              <a:t>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14:28:54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6" name="object 25"/>
          <p:cNvSpPr/>
          <p:nvPr/>
        </p:nvSpPr>
        <p:spPr>
          <a:xfrm>
            <a:off x="6121080" y="40435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7" name="object 26"/>
          <p:cNvSpPr/>
          <p:nvPr/>
        </p:nvSpPr>
        <p:spPr>
          <a:xfrm>
            <a:off x="460440" y="478692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8" name="object 27"/>
          <p:cNvSpPr/>
          <p:nvPr/>
        </p:nvSpPr>
        <p:spPr>
          <a:xfrm>
            <a:off x="488880" y="52632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79" name="object 28"/>
          <p:cNvSpPr/>
          <p:nvPr/>
        </p:nvSpPr>
        <p:spPr>
          <a:xfrm>
            <a:off x="2137680" y="52632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0" name="object 29"/>
          <p:cNvSpPr/>
          <p:nvPr/>
        </p:nvSpPr>
        <p:spPr>
          <a:xfrm>
            <a:off x="4939200" y="497736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1" name="object 30"/>
          <p:cNvSpPr/>
          <p:nvPr/>
        </p:nvSpPr>
        <p:spPr>
          <a:xfrm>
            <a:off x="4939200" y="5091840"/>
            <a:ext cx="68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2" name="object 31"/>
          <p:cNvSpPr/>
          <p:nvPr/>
        </p:nvSpPr>
        <p:spPr>
          <a:xfrm>
            <a:off x="4939200" y="5434920"/>
            <a:ext cx="141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3" name="object 32"/>
          <p:cNvSpPr/>
          <p:nvPr/>
        </p:nvSpPr>
        <p:spPr>
          <a:xfrm>
            <a:off x="5282280" y="5034600"/>
            <a:ext cx="327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4" name="object 33"/>
          <p:cNvSpPr/>
          <p:nvPr/>
        </p:nvSpPr>
        <p:spPr>
          <a:xfrm>
            <a:off x="5282280" y="514908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Ho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5" name="object 34"/>
          <p:cNvSpPr/>
          <p:nvPr/>
        </p:nvSpPr>
        <p:spPr>
          <a:xfrm>
            <a:off x="4294440" y="5263200"/>
            <a:ext cx="1330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8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Hora</a:t>
            </a:r>
            <a:r>
              <a:rPr b="0" lang="pt-BR" sz="1129" spc="92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86" name="object 35"/>
          <p:cNvSpPr/>
          <p:nvPr/>
        </p:nvSpPr>
        <p:spPr>
          <a:xfrm>
            <a:off x="4914000" y="5320440"/>
            <a:ext cx="5356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87" name="object 36"/>
          <p:cNvSpPr/>
          <p:nvPr/>
        </p:nvSpPr>
        <p:spPr>
          <a:xfrm>
            <a:off x="5282280" y="549180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88" name="object 37"/>
          <p:cNvGraphicFramePr/>
          <p:nvPr/>
        </p:nvGraphicFramePr>
        <p:xfrm>
          <a:off x="4300920" y="5561280"/>
          <a:ext cx="2601720" cy="4765680"/>
        </p:xfrm>
        <a:graphic>
          <a:graphicData uri="http://schemas.openxmlformats.org/drawingml/2006/table">
            <a:tbl>
              <a:tblPr/>
              <a:tblGrid>
                <a:gridCol w="626400"/>
                <a:gridCol w="549720"/>
                <a:gridCol w="1425600"/>
              </a:tblGrid>
              <a:tr h="391320">
                <a:tc>
                  <a:txBody>
                    <a:bodyPr lIns="0" rIns="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340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28332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NEGOCIADO /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DESCLASSIFICADO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10:27:51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833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10:30:21: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28332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Acima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referencial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09:32:44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09:28:56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09:28:47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09:26:13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09:26:07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09:25:32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09:25:24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09:25:06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09:24:58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09:24:53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09:24:45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09:24:20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672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556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81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09:24:04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11880" bIns="0" anchor="t">
                      <a:noAutofit/>
                    </a:bodyPr>
                    <a:p>
                      <a:pPr marL="283320">
                        <a:lnSpc>
                          <a:spcPct val="100000"/>
                        </a:lnSpc>
                        <a:spcBef>
                          <a:spcPts val="9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DESCL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S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SIFICADO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89" name="object 38"/>
          <p:cNvSpPr/>
          <p:nvPr/>
        </p:nvSpPr>
        <p:spPr>
          <a:xfrm>
            <a:off x="5749200" y="526320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90" name="object 39"/>
          <p:cNvGraphicFramePr/>
          <p:nvPr/>
        </p:nvGraphicFramePr>
        <p:xfrm>
          <a:off x="469800" y="5895000"/>
          <a:ext cx="3769560" cy="4317840"/>
        </p:xfrm>
        <a:graphic>
          <a:graphicData uri="http://schemas.openxmlformats.org/drawingml/2006/table">
            <a:tbl>
              <a:tblPr/>
              <a:tblGrid>
                <a:gridCol w="1072440"/>
                <a:gridCol w="2697480"/>
              </a:tblGrid>
              <a:tr h="25308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6.950,00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33360"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7.675,00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7.676,00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7.678,50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7.679,00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7.683,50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7.684,00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7.685,00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7.689,00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7.694,00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7.695,00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7.698,00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7.704,00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02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7.705,00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object 8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6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D46C0538-003E-44BF-854B-83B1516CA18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261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62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63" name="object 4"/>
          <p:cNvSpPr/>
          <p:nvPr/>
        </p:nvSpPr>
        <p:spPr>
          <a:xfrm>
            <a:off x="488880" y="4507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4" name="object 5"/>
          <p:cNvSpPr/>
          <p:nvPr/>
        </p:nvSpPr>
        <p:spPr>
          <a:xfrm>
            <a:off x="2137680" y="4507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5" name="object 6"/>
          <p:cNvSpPr/>
          <p:nvPr/>
        </p:nvSpPr>
        <p:spPr>
          <a:xfrm>
            <a:off x="3852720" y="393840"/>
            <a:ext cx="596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15:58:15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6" name="object 7"/>
          <p:cNvSpPr/>
          <p:nvPr/>
        </p:nvSpPr>
        <p:spPr>
          <a:xfrm>
            <a:off x="5711040" y="45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7" name="object 8"/>
          <p:cNvSpPr/>
          <p:nvPr/>
        </p:nvSpPr>
        <p:spPr>
          <a:xfrm>
            <a:off x="488880" y="727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8" name="object 9"/>
          <p:cNvSpPr/>
          <p:nvPr/>
        </p:nvSpPr>
        <p:spPr>
          <a:xfrm>
            <a:off x="2137680" y="66996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9" name="object 10"/>
          <p:cNvSpPr/>
          <p:nvPr/>
        </p:nvSpPr>
        <p:spPr>
          <a:xfrm>
            <a:off x="5711040" y="72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0" name="object 11"/>
          <p:cNvSpPr/>
          <p:nvPr/>
        </p:nvSpPr>
        <p:spPr>
          <a:xfrm>
            <a:off x="488880" y="1003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1" name="object 12"/>
          <p:cNvSpPr/>
          <p:nvPr/>
        </p:nvSpPr>
        <p:spPr>
          <a:xfrm>
            <a:off x="2137680" y="1003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2" name="object 13"/>
          <p:cNvSpPr/>
          <p:nvPr/>
        </p:nvSpPr>
        <p:spPr>
          <a:xfrm>
            <a:off x="5711040" y="100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3" name="object 14"/>
          <p:cNvSpPr/>
          <p:nvPr/>
        </p:nvSpPr>
        <p:spPr>
          <a:xfrm>
            <a:off x="488880" y="1279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4" name="object 15"/>
          <p:cNvSpPr/>
          <p:nvPr/>
        </p:nvSpPr>
        <p:spPr>
          <a:xfrm>
            <a:off x="2137680" y="127980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5" name="object 16"/>
          <p:cNvSpPr/>
          <p:nvPr/>
        </p:nvSpPr>
        <p:spPr>
          <a:xfrm>
            <a:off x="5711040" y="127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6" name="object 17"/>
          <p:cNvSpPr/>
          <p:nvPr/>
        </p:nvSpPr>
        <p:spPr>
          <a:xfrm>
            <a:off x="488880" y="1556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7" name="object 18"/>
          <p:cNvSpPr/>
          <p:nvPr/>
        </p:nvSpPr>
        <p:spPr>
          <a:xfrm>
            <a:off x="2137680" y="149904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8" name="object 19"/>
          <p:cNvSpPr/>
          <p:nvPr/>
        </p:nvSpPr>
        <p:spPr>
          <a:xfrm>
            <a:off x="5711040" y="155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9" name="object 20"/>
          <p:cNvSpPr/>
          <p:nvPr/>
        </p:nvSpPr>
        <p:spPr>
          <a:xfrm>
            <a:off x="488880" y="1832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0" name="object 21"/>
          <p:cNvSpPr/>
          <p:nvPr/>
        </p:nvSpPr>
        <p:spPr>
          <a:xfrm>
            <a:off x="5711040" y="183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1" name="object 22"/>
          <p:cNvSpPr/>
          <p:nvPr/>
        </p:nvSpPr>
        <p:spPr>
          <a:xfrm>
            <a:off x="488880" y="2108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2" name="object 23"/>
          <p:cNvSpPr/>
          <p:nvPr/>
        </p:nvSpPr>
        <p:spPr>
          <a:xfrm>
            <a:off x="2137680" y="21088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3" name="object 24"/>
          <p:cNvSpPr/>
          <p:nvPr/>
        </p:nvSpPr>
        <p:spPr>
          <a:xfrm>
            <a:off x="5711040" y="210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4" name="object 25"/>
          <p:cNvSpPr/>
          <p:nvPr/>
        </p:nvSpPr>
        <p:spPr>
          <a:xfrm>
            <a:off x="488880" y="2385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5" name="object 26"/>
          <p:cNvSpPr/>
          <p:nvPr/>
        </p:nvSpPr>
        <p:spPr>
          <a:xfrm>
            <a:off x="5711040" y="238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6" name="object 27"/>
          <p:cNvSpPr/>
          <p:nvPr/>
        </p:nvSpPr>
        <p:spPr>
          <a:xfrm>
            <a:off x="488880" y="2661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7" name="object 28"/>
          <p:cNvSpPr/>
          <p:nvPr/>
        </p:nvSpPr>
        <p:spPr>
          <a:xfrm>
            <a:off x="2137680" y="266184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8" name="object 29"/>
          <p:cNvSpPr/>
          <p:nvPr/>
        </p:nvSpPr>
        <p:spPr>
          <a:xfrm>
            <a:off x="5711040" y="266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9" name="object 30"/>
          <p:cNvSpPr/>
          <p:nvPr/>
        </p:nvSpPr>
        <p:spPr>
          <a:xfrm>
            <a:off x="488880" y="293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0" name="object 31"/>
          <p:cNvSpPr/>
          <p:nvPr/>
        </p:nvSpPr>
        <p:spPr>
          <a:xfrm>
            <a:off x="2137680" y="29379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1" name="object 32"/>
          <p:cNvSpPr/>
          <p:nvPr/>
        </p:nvSpPr>
        <p:spPr>
          <a:xfrm>
            <a:off x="5711040" y="293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2" name="object 33"/>
          <p:cNvSpPr/>
          <p:nvPr/>
        </p:nvSpPr>
        <p:spPr>
          <a:xfrm>
            <a:off x="488880" y="3214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3" name="object 34"/>
          <p:cNvSpPr/>
          <p:nvPr/>
        </p:nvSpPr>
        <p:spPr>
          <a:xfrm>
            <a:off x="2137680" y="321444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4" name="object 35"/>
          <p:cNvSpPr/>
          <p:nvPr/>
        </p:nvSpPr>
        <p:spPr>
          <a:xfrm>
            <a:off x="5711040" y="321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5" name="object 36"/>
          <p:cNvSpPr/>
          <p:nvPr/>
        </p:nvSpPr>
        <p:spPr>
          <a:xfrm>
            <a:off x="488880" y="349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6" name="object 37"/>
          <p:cNvSpPr/>
          <p:nvPr/>
        </p:nvSpPr>
        <p:spPr>
          <a:xfrm>
            <a:off x="2137680" y="3490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7" name="object 38"/>
          <p:cNvSpPr/>
          <p:nvPr/>
        </p:nvSpPr>
        <p:spPr>
          <a:xfrm>
            <a:off x="5711040" y="349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8" name="object 39"/>
          <p:cNvSpPr/>
          <p:nvPr/>
        </p:nvSpPr>
        <p:spPr>
          <a:xfrm>
            <a:off x="488880" y="3767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9" name="object 40"/>
          <p:cNvSpPr/>
          <p:nvPr/>
        </p:nvSpPr>
        <p:spPr>
          <a:xfrm>
            <a:off x="2137680" y="376704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0" name="object 41"/>
          <p:cNvSpPr/>
          <p:nvPr/>
        </p:nvSpPr>
        <p:spPr>
          <a:xfrm>
            <a:off x="5711040" y="376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1" name="object 42"/>
          <p:cNvSpPr/>
          <p:nvPr/>
        </p:nvSpPr>
        <p:spPr>
          <a:xfrm>
            <a:off x="488880" y="404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2" name="object 43"/>
          <p:cNvSpPr/>
          <p:nvPr/>
        </p:nvSpPr>
        <p:spPr>
          <a:xfrm>
            <a:off x="2137680" y="4043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3" name="object 44"/>
          <p:cNvSpPr/>
          <p:nvPr/>
        </p:nvSpPr>
        <p:spPr>
          <a:xfrm>
            <a:off x="5711040" y="404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4" name="object 45"/>
          <p:cNvSpPr/>
          <p:nvPr/>
        </p:nvSpPr>
        <p:spPr>
          <a:xfrm>
            <a:off x="488880" y="43200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5" name="object 46"/>
          <p:cNvSpPr/>
          <p:nvPr/>
        </p:nvSpPr>
        <p:spPr>
          <a:xfrm>
            <a:off x="2137680" y="432000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6" name="object 47"/>
          <p:cNvSpPr/>
          <p:nvPr/>
        </p:nvSpPr>
        <p:spPr>
          <a:xfrm>
            <a:off x="5711040" y="4320000"/>
            <a:ext cx="13179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 09:31:47: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7" name="object 48"/>
          <p:cNvSpPr/>
          <p:nvPr/>
        </p:nvSpPr>
        <p:spPr>
          <a:xfrm>
            <a:off x="488880" y="48247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8" name="object 49"/>
          <p:cNvSpPr/>
          <p:nvPr/>
        </p:nvSpPr>
        <p:spPr>
          <a:xfrm>
            <a:off x="2137680" y="47678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9" name="object 50"/>
          <p:cNvSpPr/>
          <p:nvPr/>
        </p:nvSpPr>
        <p:spPr>
          <a:xfrm>
            <a:off x="3852720" y="476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23:02:36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0" name="object 51"/>
          <p:cNvSpPr/>
          <p:nvPr/>
        </p:nvSpPr>
        <p:spPr>
          <a:xfrm>
            <a:off x="488880" y="53298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1" name="object 52"/>
          <p:cNvSpPr/>
          <p:nvPr/>
        </p:nvSpPr>
        <p:spPr>
          <a:xfrm>
            <a:off x="2137680" y="527292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2" name="object 53"/>
          <p:cNvSpPr/>
          <p:nvPr/>
        </p:nvSpPr>
        <p:spPr>
          <a:xfrm>
            <a:off x="3852720" y="527292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08:56:12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20:22:25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13:22:35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3" name="object 54"/>
          <p:cNvSpPr/>
          <p:nvPr/>
        </p:nvSpPr>
        <p:spPr>
          <a:xfrm>
            <a:off x="5711040" y="532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4" name="object 55"/>
          <p:cNvSpPr/>
          <p:nvPr/>
        </p:nvSpPr>
        <p:spPr>
          <a:xfrm>
            <a:off x="488880" y="5606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5" name="object 56"/>
          <p:cNvSpPr/>
          <p:nvPr/>
        </p:nvSpPr>
        <p:spPr>
          <a:xfrm>
            <a:off x="5711040" y="560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6" name="object 57"/>
          <p:cNvSpPr/>
          <p:nvPr/>
        </p:nvSpPr>
        <p:spPr>
          <a:xfrm>
            <a:off x="488880" y="5882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7" name="object 58"/>
          <p:cNvSpPr/>
          <p:nvPr/>
        </p:nvSpPr>
        <p:spPr>
          <a:xfrm>
            <a:off x="2137680" y="582552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8" name="object 59"/>
          <p:cNvSpPr/>
          <p:nvPr/>
        </p:nvSpPr>
        <p:spPr>
          <a:xfrm>
            <a:off x="5711040" y="588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9" name="object 60"/>
          <p:cNvSpPr/>
          <p:nvPr/>
        </p:nvSpPr>
        <p:spPr>
          <a:xfrm>
            <a:off x="488880" y="61588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0" name="object 61"/>
          <p:cNvSpPr/>
          <p:nvPr/>
        </p:nvSpPr>
        <p:spPr>
          <a:xfrm>
            <a:off x="2137680" y="6158880"/>
            <a:ext cx="1636200" cy="12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1" name="object 62"/>
          <p:cNvSpPr/>
          <p:nvPr/>
        </p:nvSpPr>
        <p:spPr>
          <a:xfrm>
            <a:off x="571104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2" name="object 63"/>
          <p:cNvSpPr/>
          <p:nvPr/>
        </p:nvSpPr>
        <p:spPr>
          <a:xfrm>
            <a:off x="488880" y="64353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3" name="object 64"/>
          <p:cNvSpPr/>
          <p:nvPr/>
        </p:nvSpPr>
        <p:spPr>
          <a:xfrm>
            <a:off x="5711040" y="643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4" name="object 65"/>
          <p:cNvSpPr/>
          <p:nvPr/>
        </p:nvSpPr>
        <p:spPr>
          <a:xfrm>
            <a:off x="488880" y="6825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1.281,00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5" name="object 66"/>
          <p:cNvSpPr/>
          <p:nvPr/>
        </p:nvSpPr>
        <p:spPr>
          <a:xfrm>
            <a:off x="3852720" y="6769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16:41:57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6" name="object 67"/>
          <p:cNvSpPr/>
          <p:nvPr/>
        </p:nvSpPr>
        <p:spPr>
          <a:xfrm>
            <a:off x="5711040" y="682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7" name="object 68"/>
          <p:cNvSpPr/>
          <p:nvPr/>
        </p:nvSpPr>
        <p:spPr>
          <a:xfrm>
            <a:off x="488880" y="72169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8" name="object 69"/>
          <p:cNvSpPr/>
          <p:nvPr/>
        </p:nvSpPr>
        <p:spPr>
          <a:xfrm>
            <a:off x="3852720" y="7159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18:02:02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9" name="object 70"/>
          <p:cNvSpPr/>
          <p:nvPr/>
        </p:nvSpPr>
        <p:spPr>
          <a:xfrm>
            <a:off x="5711040" y="721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0" name="object 71"/>
          <p:cNvSpPr/>
          <p:nvPr/>
        </p:nvSpPr>
        <p:spPr>
          <a:xfrm>
            <a:off x="460440" y="762660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1" name="object 72"/>
          <p:cNvSpPr/>
          <p:nvPr/>
        </p:nvSpPr>
        <p:spPr>
          <a:xfrm>
            <a:off x="488880" y="7874280"/>
            <a:ext cx="3316320" cy="16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5º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2" name="object 73"/>
          <p:cNvSpPr/>
          <p:nvPr/>
        </p:nvSpPr>
        <p:spPr>
          <a:xfrm>
            <a:off x="5226840" y="7874280"/>
            <a:ext cx="908280" cy="156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3" name="object 74"/>
          <p:cNvSpPr/>
          <p:nvPr/>
        </p:nvSpPr>
        <p:spPr>
          <a:xfrm>
            <a:off x="6398640" y="781704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4" name="object 75"/>
          <p:cNvSpPr/>
          <p:nvPr/>
        </p:nvSpPr>
        <p:spPr>
          <a:xfrm>
            <a:off x="6622200" y="815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5" name="object 76"/>
          <p:cNvSpPr/>
          <p:nvPr/>
        </p:nvSpPr>
        <p:spPr>
          <a:xfrm>
            <a:off x="6622200" y="842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1.666,00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6" name="object 77"/>
          <p:cNvSpPr/>
          <p:nvPr/>
        </p:nvSpPr>
        <p:spPr>
          <a:xfrm>
            <a:off x="6622200" y="870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7" name="object 78"/>
          <p:cNvSpPr/>
          <p:nvPr/>
        </p:nvSpPr>
        <p:spPr>
          <a:xfrm>
            <a:off x="6622200" y="897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3.792,00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8" name="object 79"/>
          <p:cNvSpPr/>
          <p:nvPr/>
        </p:nvSpPr>
        <p:spPr>
          <a:xfrm>
            <a:off x="6622200" y="925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3.796,00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9" name="object 80"/>
          <p:cNvSpPr/>
          <p:nvPr/>
        </p:nvSpPr>
        <p:spPr>
          <a:xfrm>
            <a:off x="488880" y="95324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0" name="object 81"/>
          <p:cNvSpPr/>
          <p:nvPr/>
        </p:nvSpPr>
        <p:spPr>
          <a:xfrm>
            <a:off x="898920" y="9475200"/>
            <a:ext cx="523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721400"/>
              </a:tabLst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1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1" name="object 82"/>
          <p:cNvSpPr/>
          <p:nvPr/>
        </p:nvSpPr>
        <p:spPr>
          <a:xfrm>
            <a:off x="6622200" y="953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5.124,00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2" name="object 83"/>
          <p:cNvSpPr/>
          <p:nvPr/>
        </p:nvSpPr>
        <p:spPr>
          <a:xfrm>
            <a:off x="460440" y="9894600"/>
            <a:ext cx="184608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object 3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4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B98CA1D-D348-4569-8259-3E04E570C2B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345" name="object 2"/>
          <p:cNvSpPr/>
          <p:nvPr/>
        </p:nvSpPr>
        <p:spPr>
          <a:xfrm>
            <a:off x="323280" y="165240"/>
            <a:ext cx="2191680" cy="7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Data Início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10:51:29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47" name="object 4"/>
          <p:cNvSpPr/>
          <p:nvPr/>
        </p:nvSpPr>
        <p:spPr>
          <a:xfrm>
            <a:off x="2814120" y="3078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 11:33:38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8" name="object 5"/>
          <p:cNvSpPr/>
          <p:nvPr/>
        </p:nvSpPr>
        <p:spPr>
          <a:xfrm>
            <a:off x="5139360" y="35568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349" name="object 6"/>
          <p:cNvGraphicFramePr/>
          <p:nvPr/>
        </p:nvGraphicFramePr>
        <p:xfrm>
          <a:off x="441360" y="9108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11:33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11:34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350" name="object 7"/>
          <p:cNvSpPr/>
          <p:nvPr/>
        </p:nvSpPr>
        <p:spPr>
          <a:xfrm>
            <a:off x="460440" y="277596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1" name="object 8"/>
          <p:cNvSpPr/>
          <p:nvPr/>
        </p:nvSpPr>
        <p:spPr>
          <a:xfrm>
            <a:off x="460440" y="39578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2" name="object 9"/>
          <p:cNvSpPr/>
          <p:nvPr/>
        </p:nvSpPr>
        <p:spPr>
          <a:xfrm>
            <a:off x="1832760" y="410076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09:30:53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09:31:47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09:34:44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3" name="object 10"/>
          <p:cNvSpPr/>
          <p:nvPr/>
        </p:nvSpPr>
        <p:spPr>
          <a:xfrm>
            <a:off x="3004920" y="41482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4" name="object 11"/>
          <p:cNvSpPr/>
          <p:nvPr/>
        </p:nvSpPr>
        <p:spPr>
          <a:xfrm>
            <a:off x="488880" y="44820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5" name="object 12"/>
          <p:cNvSpPr/>
          <p:nvPr/>
        </p:nvSpPr>
        <p:spPr>
          <a:xfrm>
            <a:off x="3004920" y="44820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6" name="object 13"/>
          <p:cNvSpPr/>
          <p:nvPr/>
        </p:nvSpPr>
        <p:spPr>
          <a:xfrm>
            <a:off x="488880" y="49298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7" name="object 14"/>
          <p:cNvSpPr/>
          <p:nvPr/>
        </p:nvSpPr>
        <p:spPr>
          <a:xfrm>
            <a:off x="3004920" y="4929840"/>
            <a:ext cx="3972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8" name="object 15"/>
          <p:cNvSpPr/>
          <p:nvPr/>
        </p:nvSpPr>
        <p:spPr>
          <a:xfrm>
            <a:off x="488880" y="549180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9" name="object 16"/>
          <p:cNvSpPr/>
          <p:nvPr/>
        </p:nvSpPr>
        <p:spPr>
          <a:xfrm>
            <a:off x="3004920" y="549180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0" name="object 17"/>
          <p:cNvSpPr/>
          <p:nvPr/>
        </p:nvSpPr>
        <p:spPr>
          <a:xfrm>
            <a:off x="463680" y="588276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361" name="object 18"/>
          <p:cNvSpPr/>
          <p:nvPr/>
        </p:nvSpPr>
        <p:spPr>
          <a:xfrm>
            <a:off x="1832760" y="5940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09:44:50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2" name="object 19"/>
          <p:cNvSpPr/>
          <p:nvPr/>
        </p:nvSpPr>
        <p:spPr>
          <a:xfrm>
            <a:off x="488880" y="615888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3" name="object 20"/>
          <p:cNvSpPr/>
          <p:nvPr/>
        </p:nvSpPr>
        <p:spPr>
          <a:xfrm>
            <a:off x="1832760" y="610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4" name="object 21"/>
          <p:cNvSpPr/>
          <p:nvPr/>
        </p:nvSpPr>
        <p:spPr>
          <a:xfrm>
            <a:off x="488880" y="654984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5" name="object 22"/>
          <p:cNvSpPr/>
          <p:nvPr/>
        </p:nvSpPr>
        <p:spPr>
          <a:xfrm>
            <a:off x="1832760" y="6378120"/>
            <a:ext cx="1049400" cy="481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10:51:16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10:51:29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11:33:38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11:33:53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11:34:09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12:16:49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12:16:57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12:16:57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6" name="object 23"/>
          <p:cNvSpPr/>
          <p:nvPr/>
        </p:nvSpPr>
        <p:spPr>
          <a:xfrm>
            <a:off x="3004920" y="6492600"/>
            <a:ext cx="40701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R$ 315,00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7" name="object 24"/>
          <p:cNvSpPr/>
          <p:nvPr/>
        </p:nvSpPr>
        <p:spPr>
          <a:xfrm>
            <a:off x="488880" y="6883200"/>
            <a:ext cx="126468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8" name="object 25"/>
          <p:cNvSpPr/>
          <p:nvPr/>
        </p:nvSpPr>
        <p:spPr>
          <a:xfrm>
            <a:off x="3004920" y="694044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24/06/2022 11:51.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9" name="object 26"/>
          <p:cNvSpPr/>
          <p:nvPr/>
        </p:nvSpPr>
        <p:spPr>
          <a:xfrm>
            <a:off x="3004920" y="750276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0" name="object 27"/>
          <p:cNvSpPr/>
          <p:nvPr/>
        </p:nvSpPr>
        <p:spPr>
          <a:xfrm>
            <a:off x="488880" y="806508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1" name="object 28"/>
          <p:cNvSpPr/>
          <p:nvPr/>
        </p:nvSpPr>
        <p:spPr>
          <a:xfrm>
            <a:off x="3004920" y="7950600"/>
            <a:ext cx="3895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315,00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2" name="object 29"/>
          <p:cNvSpPr/>
          <p:nvPr/>
        </p:nvSpPr>
        <p:spPr>
          <a:xfrm>
            <a:off x="488880" y="845568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3" name="object 30"/>
          <p:cNvSpPr/>
          <p:nvPr/>
        </p:nvSpPr>
        <p:spPr>
          <a:xfrm>
            <a:off x="488880" y="896076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4" name="object 31"/>
          <p:cNvSpPr/>
          <p:nvPr/>
        </p:nvSpPr>
        <p:spPr>
          <a:xfrm>
            <a:off x="3004920" y="9074880"/>
            <a:ext cx="1617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5" name="object 32"/>
          <p:cNvSpPr/>
          <p:nvPr/>
        </p:nvSpPr>
        <p:spPr>
          <a:xfrm>
            <a:off x="488880" y="957996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6" name="object 33"/>
          <p:cNvSpPr/>
          <p:nvPr/>
        </p:nvSpPr>
        <p:spPr>
          <a:xfrm>
            <a:off x="3004920" y="9579960"/>
            <a:ext cx="2619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HAYA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7" name="object 34"/>
          <p:cNvSpPr/>
          <p:nvPr/>
        </p:nvSpPr>
        <p:spPr>
          <a:xfrm>
            <a:off x="488880" y="991368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79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380" name="object 4"/>
          <p:cNvGrpSpPr/>
          <p:nvPr/>
        </p:nvGrpSpPr>
        <p:grpSpPr>
          <a:xfrm>
            <a:off x="473040" y="2540880"/>
            <a:ext cx="6622560" cy="19440"/>
            <a:chOff x="473040" y="2540880"/>
            <a:chExt cx="6622560" cy="19440"/>
          </a:xfrm>
        </p:grpSpPr>
        <p:sp>
          <p:nvSpPr>
            <p:cNvPr id="1381" name="object 5"/>
            <p:cNvSpPr/>
            <p:nvPr/>
          </p:nvSpPr>
          <p:spPr>
            <a:xfrm>
              <a:off x="473040" y="2540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2" name="object 6"/>
            <p:cNvSpPr/>
            <p:nvPr/>
          </p:nvSpPr>
          <p:spPr>
            <a:xfrm>
              <a:off x="473040" y="2540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3" name="object 7"/>
            <p:cNvSpPr/>
            <p:nvPr/>
          </p:nvSpPr>
          <p:spPr>
            <a:xfrm>
              <a:off x="473040" y="2540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84" name="object 8"/>
          <p:cNvSpPr/>
          <p:nvPr/>
        </p:nvSpPr>
        <p:spPr>
          <a:xfrm>
            <a:off x="2451960" y="35568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5" name="object 5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38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B315978-1AF2-4C9B-816B-6AF8AF87BD5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387" name="object 9"/>
          <p:cNvSpPr/>
          <p:nvPr/>
        </p:nvSpPr>
        <p:spPr>
          <a:xfrm>
            <a:off x="488880" y="63180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8" name="object 10"/>
          <p:cNvSpPr/>
          <p:nvPr/>
        </p:nvSpPr>
        <p:spPr>
          <a:xfrm>
            <a:off x="1832760" y="689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12:19:00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9" name="object 11"/>
          <p:cNvSpPr/>
          <p:nvPr/>
        </p:nvSpPr>
        <p:spPr>
          <a:xfrm>
            <a:off x="3004920" y="7462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0" name="object 12"/>
          <p:cNvSpPr/>
          <p:nvPr/>
        </p:nvSpPr>
        <p:spPr>
          <a:xfrm>
            <a:off x="18327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12:19:00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1" name="object 13"/>
          <p:cNvSpPr/>
          <p:nvPr/>
        </p:nvSpPr>
        <p:spPr>
          <a:xfrm>
            <a:off x="488880" y="147060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2" name="object 14"/>
          <p:cNvSpPr/>
          <p:nvPr/>
        </p:nvSpPr>
        <p:spPr>
          <a:xfrm>
            <a:off x="1832760" y="12988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12:31:21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3" name="object 15"/>
          <p:cNvSpPr/>
          <p:nvPr/>
        </p:nvSpPr>
        <p:spPr>
          <a:xfrm>
            <a:off x="3004920" y="1470600"/>
            <a:ext cx="2966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4" name="object 16"/>
          <p:cNvSpPr/>
          <p:nvPr/>
        </p:nvSpPr>
        <p:spPr>
          <a:xfrm>
            <a:off x="460440" y="194688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5" name="object 17"/>
          <p:cNvSpPr/>
          <p:nvPr/>
        </p:nvSpPr>
        <p:spPr>
          <a:xfrm>
            <a:off x="460440" y="2585160"/>
            <a:ext cx="658980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5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Placa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vídeo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INOVAMAX TELEINFORMATICA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07.055.987/0001-90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1.100,00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 12:31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 Regina 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6" name="object 18"/>
          <p:cNvSpPr/>
          <p:nvPr/>
        </p:nvSpPr>
        <p:spPr>
          <a:xfrm>
            <a:off x="488880" y="4024440"/>
            <a:ext cx="12114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7" name="object 19"/>
          <p:cNvSpPr/>
          <p:nvPr/>
        </p:nvSpPr>
        <p:spPr>
          <a:xfrm>
            <a:off x="1728000" y="40244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8" name="object 20"/>
          <p:cNvSpPr/>
          <p:nvPr/>
        </p:nvSpPr>
        <p:spPr>
          <a:xfrm>
            <a:off x="3376440" y="402444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9" name="object 21"/>
          <p:cNvSpPr/>
          <p:nvPr/>
        </p:nvSpPr>
        <p:spPr>
          <a:xfrm>
            <a:off x="5024880" y="402444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08:46:38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0" name="object 22"/>
          <p:cNvSpPr/>
          <p:nvPr/>
        </p:nvSpPr>
        <p:spPr>
          <a:xfrm>
            <a:off x="5787360" y="396720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1" name="object 23"/>
          <p:cNvSpPr/>
          <p:nvPr/>
        </p:nvSpPr>
        <p:spPr>
          <a:xfrm>
            <a:off x="6445080" y="396720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2" name="object 24"/>
          <p:cNvSpPr/>
          <p:nvPr/>
        </p:nvSpPr>
        <p:spPr>
          <a:xfrm>
            <a:off x="1728000" y="430092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R$ 1.100,00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3" name="object 25"/>
          <p:cNvSpPr/>
          <p:nvPr/>
        </p:nvSpPr>
        <p:spPr>
          <a:xfrm>
            <a:off x="3376440" y="430092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R$ 2.200,00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4" name="object 26"/>
          <p:cNvSpPr/>
          <p:nvPr/>
        </p:nvSpPr>
        <p:spPr>
          <a:xfrm>
            <a:off x="5787360" y="4243680"/>
            <a:ext cx="1254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3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11:00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11:37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405" name="object 27"/>
          <p:cNvGraphicFramePr/>
          <p:nvPr/>
        </p:nvGraphicFramePr>
        <p:xfrm>
          <a:off x="581040" y="4722840"/>
          <a:ext cx="5172480" cy="277560"/>
        </p:xfrm>
        <a:graphic>
          <a:graphicData uri="http://schemas.openxmlformats.org/drawingml/2006/table">
            <a:tbl>
              <a:tblPr/>
              <a:tblGrid>
                <a:gridCol w="413280"/>
                <a:gridCol w="878040"/>
                <a:gridCol w="1173960"/>
                <a:gridCol w="1344240"/>
                <a:gridCol w="136296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4068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245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414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1491252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456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Placa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vídeo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406" name="object 28"/>
          <p:cNvSpPr/>
          <p:nvPr/>
        </p:nvSpPr>
        <p:spPr>
          <a:xfrm>
            <a:off x="460440" y="525384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7" name="object 29"/>
          <p:cNvSpPr/>
          <p:nvPr/>
        </p:nvSpPr>
        <p:spPr>
          <a:xfrm>
            <a:off x="3852720" y="555876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8" name="object 30"/>
          <p:cNvSpPr/>
          <p:nvPr/>
        </p:nvSpPr>
        <p:spPr>
          <a:xfrm>
            <a:off x="460440" y="6235200"/>
            <a:ext cx="648864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Placa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Clock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1556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MHz;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2GB;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Tipo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GDDR5;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Chipset: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1050;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Clock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7000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MHz;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Interface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memória: 128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bit;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Interface: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Express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x16;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Saídas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DVI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+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HDMI; Direct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12;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similar ao padrão de qualidade do modelo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Geforce GTX 1050 da marca </a:t>
            </a:r>
            <a:r>
              <a:rPr b="0" lang="pt-BR" sz="750" spc="-7" strike="noStrike">
                <a:latin typeface="Verdana"/>
              </a:rPr>
              <a:t>Gigabyte.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  </a:t>
            </a:r>
            <a:r>
              <a:rPr b="0" lang="pt-BR" sz="750" spc="208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9" name="object 31"/>
          <p:cNvSpPr/>
          <p:nvPr/>
        </p:nvSpPr>
        <p:spPr>
          <a:xfrm>
            <a:off x="488880" y="7950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0" name="object 32"/>
          <p:cNvSpPr/>
          <p:nvPr/>
        </p:nvSpPr>
        <p:spPr>
          <a:xfrm>
            <a:off x="2718720" y="7950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1" name="object 33"/>
          <p:cNvSpPr/>
          <p:nvPr/>
        </p:nvSpPr>
        <p:spPr>
          <a:xfrm>
            <a:off x="3652920" y="78361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2" name="object 34"/>
          <p:cNvSpPr/>
          <p:nvPr/>
        </p:nvSpPr>
        <p:spPr>
          <a:xfrm>
            <a:off x="3652920" y="80650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3" name="object 35"/>
          <p:cNvSpPr/>
          <p:nvPr/>
        </p:nvSpPr>
        <p:spPr>
          <a:xfrm>
            <a:off x="4138920" y="78933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4" name="object 36"/>
          <p:cNvSpPr/>
          <p:nvPr/>
        </p:nvSpPr>
        <p:spPr>
          <a:xfrm>
            <a:off x="3627360" y="79506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15" name="object 37"/>
          <p:cNvSpPr/>
          <p:nvPr/>
        </p:nvSpPr>
        <p:spPr>
          <a:xfrm>
            <a:off x="4758120" y="7950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6" name="object 38"/>
          <p:cNvSpPr/>
          <p:nvPr/>
        </p:nvSpPr>
        <p:spPr>
          <a:xfrm>
            <a:off x="488880" y="828396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7" name="object 39"/>
          <p:cNvSpPr/>
          <p:nvPr/>
        </p:nvSpPr>
        <p:spPr>
          <a:xfrm>
            <a:off x="2680920" y="82270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90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08:46:38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8" name="object 40"/>
          <p:cNvSpPr/>
          <p:nvPr/>
        </p:nvSpPr>
        <p:spPr>
          <a:xfrm>
            <a:off x="5234760" y="8283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9" name="object 41"/>
          <p:cNvSpPr/>
          <p:nvPr/>
        </p:nvSpPr>
        <p:spPr>
          <a:xfrm>
            <a:off x="660600" y="8503200"/>
            <a:ext cx="23670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GIGABYTE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GEFORCE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0" name="object 42"/>
          <p:cNvSpPr/>
          <p:nvPr/>
        </p:nvSpPr>
        <p:spPr>
          <a:xfrm>
            <a:off x="488880" y="88369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1" name="object 43"/>
          <p:cNvSpPr/>
          <p:nvPr/>
        </p:nvSpPr>
        <p:spPr>
          <a:xfrm>
            <a:off x="2680920" y="87796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1.990,00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15:59:30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2" name="object 44"/>
          <p:cNvSpPr/>
          <p:nvPr/>
        </p:nvSpPr>
        <p:spPr>
          <a:xfrm>
            <a:off x="5234760" y="8836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3" name="object 45"/>
          <p:cNvSpPr/>
          <p:nvPr/>
        </p:nvSpPr>
        <p:spPr>
          <a:xfrm>
            <a:off x="660600" y="9056160"/>
            <a:ext cx="1778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1990,00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4" name="object 46"/>
          <p:cNvSpPr/>
          <p:nvPr/>
        </p:nvSpPr>
        <p:spPr>
          <a:xfrm>
            <a:off x="488880" y="9446760"/>
            <a:ext cx="20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5" name="object 47"/>
          <p:cNvSpPr/>
          <p:nvPr/>
        </p:nvSpPr>
        <p:spPr>
          <a:xfrm>
            <a:off x="2680920" y="944676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2.499,00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23:03:10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6" name="object 48"/>
          <p:cNvSpPr/>
          <p:nvPr/>
        </p:nvSpPr>
        <p:spPr>
          <a:xfrm>
            <a:off x="5234760" y="933228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09:36:26: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7" name="object 49"/>
          <p:cNvSpPr/>
          <p:nvPr/>
        </p:nvSpPr>
        <p:spPr>
          <a:xfrm>
            <a:off x="488880" y="9837360"/>
            <a:ext cx="447840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ASUS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CERBERUS-GTX1050TI-O4G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2242080"/>
              </a:tabLst>
            </a:pPr>
            <a:r>
              <a:rPr b="0" lang="pt-BR" sz="750" spc="-1" strike="noStrike">
                <a:latin typeface="Verdana"/>
              </a:rPr>
              <a:t>MERCADAO DA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2.499,00</a:t>
            </a:r>
            <a:r>
              <a:rPr b="0" lang="pt-BR" sz="750" spc="12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8" name="object 50"/>
          <p:cNvSpPr/>
          <p:nvPr/>
        </p:nvSpPr>
        <p:spPr>
          <a:xfrm>
            <a:off x="5234760" y="101138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object 8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43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E09E90A-61EE-4DE8-8A3A-53E6ECEB65F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431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432" name="object 3"/>
          <p:cNvSpPr/>
          <p:nvPr/>
        </p:nvSpPr>
        <p:spPr>
          <a:xfrm>
            <a:off x="3839040" y="165240"/>
            <a:ext cx="9680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31248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08:56:34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3" name="object 4"/>
          <p:cNvSpPr/>
          <p:nvPr/>
        </p:nvSpPr>
        <p:spPr>
          <a:xfrm>
            <a:off x="2718720" y="3556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4" name="object 5"/>
          <p:cNvSpPr/>
          <p:nvPr/>
        </p:nvSpPr>
        <p:spPr>
          <a:xfrm>
            <a:off x="660600" y="517680"/>
            <a:ext cx="2066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ASUS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CERBERUS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1050TI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5" name="object 6"/>
          <p:cNvSpPr/>
          <p:nvPr/>
        </p:nvSpPr>
        <p:spPr>
          <a:xfrm>
            <a:off x="488880" y="851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6" name="object 7"/>
          <p:cNvSpPr/>
          <p:nvPr/>
        </p:nvSpPr>
        <p:spPr>
          <a:xfrm>
            <a:off x="2680920" y="79380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20:23:22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7" name="object 8"/>
          <p:cNvSpPr/>
          <p:nvPr/>
        </p:nvSpPr>
        <p:spPr>
          <a:xfrm>
            <a:off x="5234760" y="851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8" name="object 9"/>
          <p:cNvSpPr/>
          <p:nvPr/>
        </p:nvSpPr>
        <p:spPr>
          <a:xfrm>
            <a:off x="660600" y="1070280"/>
            <a:ext cx="23670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GIGABYTE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GEFORCE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9" name="object 10"/>
          <p:cNvSpPr/>
          <p:nvPr/>
        </p:nvSpPr>
        <p:spPr>
          <a:xfrm>
            <a:off x="488880" y="1346760"/>
            <a:ext cx="2078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0" name="object 11"/>
          <p:cNvSpPr/>
          <p:nvPr/>
        </p:nvSpPr>
        <p:spPr>
          <a:xfrm>
            <a:off x="2718720" y="140400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1" name="object 12"/>
          <p:cNvSpPr/>
          <p:nvPr/>
        </p:nvSpPr>
        <p:spPr>
          <a:xfrm>
            <a:off x="463680" y="146088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42" name="object 13"/>
          <p:cNvSpPr/>
          <p:nvPr/>
        </p:nvSpPr>
        <p:spPr>
          <a:xfrm>
            <a:off x="488880" y="1527840"/>
            <a:ext cx="238140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Gigabyte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Geforce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3" name="object 14"/>
          <p:cNvSpPr/>
          <p:nvPr/>
        </p:nvSpPr>
        <p:spPr>
          <a:xfrm>
            <a:off x="4138920" y="140400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4" name="object 15"/>
          <p:cNvSpPr/>
          <p:nvPr/>
        </p:nvSpPr>
        <p:spPr>
          <a:xfrm>
            <a:off x="3627360" y="146088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2.582,00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16:43:12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5" name="object 16"/>
          <p:cNvSpPr/>
          <p:nvPr/>
        </p:nvSpPr>
        <p:spPr>
          <a:xfrm>
            <a:off x="5234760" y="1460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6" name="object 17"/>
          <p:cNvSpPr/>
          <p:nvPr/>
        </p:nvSpPr>
        <p:spPr>
          <a:xfrm>
            <a:off x="488880" y="2071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7" name="object 18"/>
          <p:cNvSpPr/>
          <p:nvPr/>
        </p:nvSpPr>
        <p:spPr>
          <a:xfrm>
            <a:off x="2680920" y="20138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18:02:35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8" name="object 19"/>
          <p:cNvSpPr/>
          <p:nvPr/>
        </p:nvSpPr>
        <p:spPr>
          <a:xfrm>
            <a:off x="5234760" y="20710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9" name="object 20"/>
          <p:cNvSpPr/>
          <p:nvPr/>
        </p:nvSpPr>
        <p:spPr>
          <a:xfrm>
            <a:off x="660600" y="2289960"/>
            <a:ext cx="2210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7" strike="noStrike">
                <a:latin typeface="Verdana"/>
              </a:rPr>
              <a:t>Gigabyte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7" strike="noStrike">
                <a:latin typeface="Verdana"/>
              </a:rPr>
              <a:t>GV-N105TD5-4GD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0" name="object 21"/>
          <p:cNvSpPr/>
          <p:nvPr/>
        </p:nvSpPr>
        <p:spPr>
          <a:xfrm>
            <a:off x="488880" y="2566440"/>
            <a:ext cx="191988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MSI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GTX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1" name="object 22"/>
          <p:cNvSpPr/>
          <p:nvPr/>
        </p:nvSpPr>
        <p:spPr>
          <a:xfrm>
            <a:off x="2680920" y="25664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13:23:07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2" name="object 23"/>
          <p:cNvSpPr/>
          <p:nvPr/>
        </p:nvSpPr>
        <p:spPr>
          <a:xfrm>
            <a:off x="5234760" y="26236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3" name="object 24"/>
          <p:cNvSpPr/>
          <p:nvPr/>
        </p:nvSpPr>
        <p:spPr>
          <a:xfrm>
            <a:off x="460440" y="330984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4" name="object 25"/>
          <p:cNvSpPr/>
          <p:nvPr/>
        </p:nvSpPr>
        <p:spPr>
          <a:xfrm>
            <a:off x="488880" y="36147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5" name="object 26"/>
          <p:cNvSpPr/>
          <p:nvPr/>
        </p:nvSpPr>
        <p:spPr>
          <a:xfrm>
            <a:off x="2137680" y="361476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6" name="object 27"/>
          <p:cNvSpPr/>
          <p:nvPr/>
        </p:nvSpPr>
        <p:spPr>
          <a:xfrm>
            <a:off x="3852720" y="350028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7" name="object 28"/>
          <p:cNvSpPr/>
          <p:nvPr/>
        </p:nvSpPr>
        <p:spPr>
          <a:xfrm>
            <a:off x="488880" y="3948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8" name="object 29"/>
          <p:cNvSpPr/>
          <p:nvPr/>
        </p:nvSpPr>
        <p:spPr>
          <a:xfrm>
            <a:off x="2137680" y="3890880"/>
            <a:ext cx="1493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459" name="object 30"/>
          <p:cNvGraphicFramePr/>
          <p:nvPr/>
        </p:nvGraphicFramePr>
        <p:xfrm>
          <a:off x="469800" y="4017600"/>
          <a:ext cx="3100320" cy="1716480"/>
        </p:xfrm>
        <a:graphic>
          <a:graphicData uri="http://schemas.openxmlformats.org/drawingml/2006/table">
            <a:tbl>
              <a:tblPr/>
              <a:tblGrid>
                <a:gridCol w="1072440"/>
                <a:gridCol w="202788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1.400,00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HAYA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1.669,00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1.670,00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1.673,00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1.674,00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9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1.685,00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460" name="object 31"/>
          <p:cNvSpPr/>
          <p:nvPr/>
        </p:nvSpPr>
        <p:spPr>
          <a:xfrm>
            <a:off x="3852720" y="400536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08:46:38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11:00:42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11:37:38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1" name="object 32"/>
          <p:cNvSpPr/>
          <p:nvPr/>
        </p:nvSpPr>
        <p:spPr>
          <a:xfrm>
            <a:off x="3827520" y="389088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462" name="object 33"/>
          <p:cNvSpPr/>
          <p:nvPr/>
        </p:nvSpPr>
        <p:spPr>
          <a:xfrm>
            <a:off x="3852720" y="4167360"/>
            <a:ext cx="596520" cy="60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10:03:26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3" name="object 34"/>
          <p:cNvSpPr/>
          <p:nvPr/>
        </p:nvSpPr>
        <p:spPr>
          <a:xfrm>
            <a:off x="5711040" y="422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4" name="object 35"/>
          <p:cNvSpPr/>
          <p:nvPr/>
        </p:nvSpPr>
        <p:spPr>
          <a:xfrm>
            <a:off x="5711040" y="450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5" name="object 36"/>
          <p:cNvSpPr/>
          <p:nvPr/>
        </p:nvSpPr>
        <p:spPr>
          <a:xfrm>
            <a:off x="5711040" y="477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6" name="object 37"/>
          <p:cNvSpPr/>
          <p:nvPr/>
        </p:nvSpPr>
        <p:spPr>
          <a:xfrm>
            <a:off x="5711040" y="505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7" name="object 38"/>
          <p:cNvSpPr/>
          <p:nvPr/>
        </p:nvSpPr>
        <p:spPr>
          <a:xfrm>
            <a:off x="5711040" y="532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8" name="object 39"/>
          <p:cNvSpPr/>
          <p:nvPr/>
        </p:nvSpPr>
        <p:spPr>
          <a:xfrm>
            <a:off x="5711040" y="560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9" name="object 40"/>
          <p:cNvSpPr/>
          <p:nvPr/>
        </p:nvSpPr>
        <p:spPr>
          <a:xfrm>
            <a:off x="488880" y="588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0" name="object 41"/>
          <p:cNvSpPr/>
          <p:nvPr/>
        </p:nvSpPr>
        <p:spPr>
          <a:xfrm>
            <a:off x="2137680" y="582552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1" name="object 42"/>
          <p:cNvSpPr/>
          <p:nvPr/>
        </p:nvSpPr>
        <p:spPr>
          <a:xfrm>
            <a:off x="5711040" y="588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2" name="object 43"/>
          <p:cNvSpPr/>
          <p:nvPr/>
        </p:nvSpPr>
        <p:spPr>
          <a:xfrm>
            <a:off x="488880" y="615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3" name="object 44"/>
          <p:cNvSpPr/>
          <p:nvPr/>
        </p:nvSpPr>
        <p:spPr>
          <a:xfrm>
            <a:off x="2137680" y="6158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4" name="object 45"/>
          <p:cNvSpPr/>
          <p:nvPr/>
        </p:nvSpPr>
        <p:spPr>
          <a:xfrm>
            <a:off x="571104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5" name="object 46"/>
          <p:cNvSpPr/>
          <p:nvPr/>
        </p:nvSpPr>
        <p:spPr>
          <a:xfrm>
            <a:off x="488880" y="643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6" name="object 47"/>
          <p:cNvSpPr/>
          <p:nvPr/>
        </p:nvSpPr>
        <p:spPr>
          <a:xfrm>
            <a:off x="2137680" y="64353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7" name="object 48"/>
          <p:cNvSpPr/>
          <p:nvPr/>
        </p:nvSpPr>
        <p:spPr>
          <a:xfrm>
            <a:off x="5711040" y="643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8" name="object 49"/>
          <p:cNvSpPr/>
          <p:nvPr/>
        </p:nvSpPr>
        <p:spPr>
          <a:xfrm>
            <a:off x="488880" y="671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9" name="object 50"/>
          <p:cNvSpPr/>
          <p:nvPr/>
        </p:nvSpPr>
        <p:spPr>
          <a:xfrm>
            <a:off x="2137680" y="6654600"/>
            <a:ext cx="1460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480" name="object 51"/>
          <p:cNvGraphicFramePr/>
          <p:nvPr/>
        </p:nvGraphicFramePr>
        <p:xfrm>
          <a:off x="469800" y="6780960"/>
          <a:ext cx="3100320" cy="1163520"/>
        </p:xfrm>
        <a:graphic>
          <a:graphicData uri="http://schemas.openxmlformats.org/drawingml/2006/table">
            <a:tbl>
              <a:tblPr/>
              <a:tblGrid>
                <a:gridCol w="1072440"/>
                <a:gridCol w="202788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1.740,00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1.750,00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1.770,00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20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1.780,00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481" name="object 52"/>
          <p:cNvSpPr/>
          <p:nvPr/>
        </p:nvSpPr>
        <p:spPr>
          <a:xfrm>
            <a:off x="5711040" y="671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2" name="object 53"/>
          <p:cNvSpPr/>
          <p:nvPr/>
        </p:nvSpPr>
        <p:spPr>
          <a:xfrm>
            <a:off x="5711040" y="698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3" name="object 54"/>
          <p:cNvSpPr/>
          <p:nvPr/>
        </p:nvSpPr>
        <p:spPr>
          <a:xfrm>
            <a:off x="5711040" y="726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4" name="object 55"/>
          <p:cNvSpPr/>
          <p:nvPr/>
        </p:nvSpPr>
        <p:spPr>
          <a:xfrm>
            <a:off x="5711040" y="754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5" name="object 56"/>
          <p:cNvSpPr/>
          <p:nvPr/>
        </p:nvSpPr>
        <p:spPr>
          <a:xfrm>
            <a:off x="5711040" y="781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6" name="object 57"/>
          <p:cNvSpPr/>
          <p:nvPr/>
        </p:nvSpPr>
        <p:spPr>
          <a:xfrm>
            <a:off x="488880" y="809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1.789,99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7" name="object 58"/>
          <p:cNvSpPr/>
          <p:nvPr/>
        </p:nvSpPr>
        <p:spPr>
          <a:xfrm>
            <a:off x="2137680" y="803628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8" name="object 59"/>
          <p:cNvSpPr/>
          <p:nvPr/>
        </p:nvSpPr>
        <p:spPr>
          <a:xfrm>
            <a:off x="5711040" y="809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9" name="object 60"/>
          <p:cNvSpPr/>
          <p:nvPr/>
        </p:nvSpPr>
        <p:spPr>
          <a:xfrm>
            <a:off x="488880" y="837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0" name="object 61"/>
          <p:cNvSpPr/>
          <p:nvPr/>
        </p:nvSpPr>
        <p:spPr>
          <a:xfrm>
            <a:off x="2137680" y="837000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1" name="object 62"/>
          <p:cNvSpPr/>
          <p:nvPr/>
        </p:nvSpPr>
        <p:spPr>
          <a:xfrm>
            <a:off x="5711040" y="837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2" name="object 63"/>
          <p:cNvSpPr/>
          <p:nvPr/>
        </p:nvSpPr>
        <p:spPr>
          <a:xfrm>
            <a:off x="488880" y="864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3" name="object 64"/>
          <p:cNvSpPr/>
          <p:nvPr/>
        </p:nvSpPr>
        <p:spPr>
          <a:xfrm>
            <a:off x="5711040" y="864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4" name="object 65"/>
          <p:cNvSpPr/>
          <p:nvPr/>
        </p:nvSpPr>
        <p:spPr>
          <a:xfrm>
            <a:off x="488880" y="892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5" name="object 66"/>
          <p:cNvSpPr/>
          <p:nvPr/>
        </p:nvSpPr>
        <p:spPr>
          <a:xfrm>
            <a:off x="2137680" y="8922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6" name="object 67"/>
          <p:cNvSpPr/>
          <p:nvPr/>
        </p:nvSpPr>
        <p:spPr>
          <a:xfrm>
            <a:off x="5711040" y="892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7" name="object 68"/>
          <p:cNvSpPr/>
          <p:nvPr/>
        </p:nvSpPr>
        <p:spPr>
          <a:xfrm>
            <a:off x="488880" y="9199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8" name="object 69"/>
          <p:cNvSpPr/>
          <p:nvPr/>
        </p:nvSpPr>
        <p:spPr>
          <a:xfrm>
            <a:off x="2137680" y="91990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9" name="object 70"/>
          <p:cNvSpPr/>
          <p:nvPr/>
        </p:nvSpPr>
        <p:spPr>
          <a:xfrm>
            <a:off x="5711040" y="919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0" name="object 71"/>
          <p:cNvSpPr/>
          <p:nvPr/>
        </p:nvSpPr>
        <p:spPr>
          <a:xfrm>
            <a:off x="488880" y="947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1.839,99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1" name="object 72"/>
          <p:cNvSpPr/>
          <p:nvPr/>
        </p:nvSpPr>
        <p:spPr>
          <a:xfrm>
            <a:off x="2137680" y="941796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2" name="object 73"/>
          <p:cNvSpPr/>
          <p:nvPr/>
        </p:nvSpPr>
        <p:spPr>
          <a:xfrm>
            <a:off x="5711040" y="947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3" name="object 74"/>
          <p:cNvSpPr/>
          <p:nvPr/>
        </p:nvSpPr>
        <p:spPr>
          <a:xfrm>
            <a:off x="488880" y="975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4" name="object 75"/>
          <p:cNvSpPr/>
          <p:nvPr/>
        </p:nvSpPr>
        <p:spPr>
          <a:xfrm>
            <a:off x="2137680" y="9751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5" name="object 76"/>
          <p:cNvSpPr/>
          <p:nvPr/>
        </p:nvSpPr>
        <p:spPr>
          <a:xfrm>
            <a:off x="5711040" y="975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6" name="object 77"/>
          <p:cNvSpPr/>
          <p:nvPr/>
        </p:nvSpPr>
        <p:spPr>
          <a:xfrm>
            <a:off x="488880" y="1002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7" name="object 78"/>
          <p:cNvSpPr/>
          <p:nvPr/>
        </p:nvSpPr>
        <p:spPr>
          <a:xfrm>
            <a:off x="2137680" y="100278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8" name="object 79"/>
          <p:cNvSpPr/>
          <p:nvPr/>
        </p:nvSpPr>
        <p:spPr>
          <a:xfrm>
            <a:off x="5711040" y="1002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object 9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51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FF3CA6D-F40B-4491-A443-BBD61E27EFA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511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1.859,99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2" name="object 3"/>
          <p:cNvSpPr/>
          <p:nvPr/>
        </p:nvSpPr>
        <p:spPr>
          <a:xfrm>
            <a:off x="3839040" y="165240"/>
            <a:ext cx="968040" cy="10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10:02:31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10:02:18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10:01:53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10:01:41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10:01:17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10:00:52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10:00:44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10:00:36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10:00:18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10:00:11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10:00:00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09:59:51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09:59:35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09:59:25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09:58:14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09:56:53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09:54:11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09:53:41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09:53:14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09:53:06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09:52:44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09:52:39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09:52:14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09:51:33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09:51:25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09:51:08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09:50:49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09:49:45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09:49:28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3" name="object 4"/>
          <p:cNvSpPr/>
          <p:nvPr/>
        </p:nvSpPr>
        <p:spPr>
          <a:xfrm>
            <a:off x="2137680" y="3556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4" name="object 5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5" name="object 6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6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7" name="object 8"/>
          <p:cNvSpPr/>
          <p:nvPr/>
        </p:nvSpPr>
        <p:spPr>
          <a:xfrm>
            <a:off x="48888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8" name="object 9"/>
          <p:cNvSpPr/>
          <p:nvPr/>
        </p:nvSpPr>
        <p:spPr>
          <a:xfrm>
            <a:off x="2137680" y="965520"/>
            <a:ext cx="1636200" cy="95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9" name="object 10"/>
          <p:cNvSpPr/>
          <p:nvPr/>
        </p:nvSpPr>
        <p:spPr>
          <a:xfrm>
            <a:off x="5711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0" name="object 11"/>
          <p:cNvSpPr/>
          <p:nvPr/>
        </p:nvSpPr>
        <p:spPr>
          <a:xfrm>
            <a:off x="488880" y="12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1.866,00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1" name="object 12"/>
          <p:cNvSpPr/>
          <p:nvPr/>
        </p:nvSpPr>
        <p:spPr>
          <a:xfrm>
            <a:off x="5711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2" name="object 13"/>
          <p:cNvSpPr/>
          <p:nvPr/>
        </p:nvSpPr>
        <p:spPr>
          <a:xfrm>
            <a:off x="488880" y="1518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1.869,99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3" name="object 14"/>
          <p:cNvSpPr/>
          <p:nvPr/>
        </p:nvSpPr>
        <p:spPr>
          <a:xfrm>
            <a:off x="5711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4" name="object 15"/>
          <p:cNvSpPr/>
          <p:nvPr/>
        </p:nvSpPr>
        <p:spPr>
          <a:xfrm>
            <a:off x="488880" y="179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5" name="object 16"/>
          <p:cNvSpPr/>
          <p:nvPr/>
        </p:nvSpPr>
        <p:spPr>
          <a:xfrm>
            <a:off x="571104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6" name="object 17"/>
          <p:cNvSpPr/>
          <p:nvPr/>
        </p:nvSpPr>
        <p:spPr>
          <a:xfrm>
            <a:off x="488880" y="2071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1.871,99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7" name="object 18"/>
          <p:cNvSpPr/>
          <p:nvPr/>
        </p:nvSpPr>
        <p:spPr>
          <a:xfrm>
            <a:off x="2137680" y="201384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8" name="object 19"/>
          <p:cNvSpPr/>
          <p:nvPr/>
        </p:nvSpPr>
        <p:spPr>
          <a:xfrm>
            <a:off x="5711040" y="207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9" name="object 20"/>
          <p:cNvSpPr/>
          <p:nvPr/>
        </p:nvSpPr>
        <p:spPr>
          <a:xfrm>
            <a:off x="488880" y="2347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0" name="object 21"/>
          <p:cNvSpPr/>
          <p:nvPr/>
        </p:nvSpPr>
        <p:spPr>
          <a:xfrm>
            <a:off x="2137680" y="2347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1" name="object 22"/>
          <p:cNvSpPr/>
          <p:nvPr/>
        </p:nvSpPr>
        <p:spPr>
          <a:xfrm>
            <a:off x="571104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2" name="object 23"/>
          <p:cNvSpPr/>
          <p:nvPr/>
        </p:nvSpPr>
        <p:spPr>
          <a:xfrm>
            <a:off x="488880" y="262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3" name="object 24"/>
          <p:cNvSpPr/>
          <p:nvPr/>
        </p:nvSpPr>
        <p:spPr>
          <a:xfrm>
            <a:off x="2137680" y="256644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4" name="object 25"/>
          <p:cNvSpPr/>
          <p:nvPr/>
        </p:nvSpPr>
        <p:spPr>
          <a:xfrm>
            <a:off x="571104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5" name="object 26"/>
          <p:cNvSpPr/>
          <p:nvPr/>
        </p:nvSpPr>
        <p:spPr>
          <a:xfrm>
            <a:off x="488880" y="289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6" name="object 27"/>
          <p:cNvSpPr/>
          <p:nvPr/>
        </p:nvSpPr>
        <p:spPr>
          <a:xfrm>
            <a:off x="571104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7" name="object 28"/>
          <p:cNvSpPr/>
          <p:nvPr/>
        </p:nvSpPr>
        <p:spPr>
          <a:xfrm>
            <a:off x="488880" y="317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1.873,99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8" name="object 29"/>
          <p:cNvSpPr/>
          <p:nvPr/>
        </p:nvSpPr>
        <p:spPr>
          <a:xfrm>
            <a:off x="2137680" y="311904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9" name="object 30"/>
          <p:cNvSpPr/>
          <p:nvPr/>
        </p:nvSpPr>
        <p:spPr>
          <a:xfrm>
            <a:off x="571104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0" name="object 31"/>
          <p:cNvSpPr/>
          <p:nvPr/>
        </p:nvSpPr>
        <p:spPr>
          <a:xfrm>
            <a:off x="488880" y="345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1" name="object 32"/>
          <p:cNvSpPr/>
          <p:nvPr/>
        </p:nvSpPr>
        <p:spPr>
          <a:xfrm>
            <a:off x="2137680" y="3452760"/>
            <a:ext cx="16362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2" name="object 33"/>
          <p:cNvSpPr/>
          <p:nvPr/>
        </p:nvSpPr>
        <p:spPr>
          <a:xfrm>
            <a:off x="5711040" y="345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3" name="object 34"/>
          <p:cNvSpPr/>
          <p:nvPr/>
        </p:nvSpPr>
        <p:spPr>
          <a:xfrm>
            <a:off x="488880" y="372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4" name="object 35"/>
          <p:cNvSpPr/>
          <p:nvPr/>
        </p:nvSpPr>
        <p:spPr>
          <a:xfrm>
            <a:off x="5711040" y="372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5" name="object 36"/>
          <p:cNvSpPr/>
          <p:nvPr/>
        </p:nvSpPr>
        <p:spPr>
          <a:xfrm>
            <a:off x="488880" y="400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6" name="object 37"/>
          <p:cNvSpPr/>
          <p:nvPr/>
        </p:nvSpPr>
        <p:spPr>
          <a:xfrm>
            <a:off x="5711040" y="400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7" name="object 38"/>
          <p:cNvSpPr/>
          <p:nvPr/>
        </p:nvSpPr>
        <p:spPr>
          <a:xfrm>
            <a:off x="488880" y="428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1.878,99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8" name="object 39"/>
          <p:cNvSpPr/>
          <p:nvPr/>
        </p:nvSpPr>
        <p:spPr>
          <a:xfrm>
            <a:off x="2137680" y="422460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9" name="object 40"/>
          <p:cNvSpPr/>
          <p:nvPr/>
        </p:nvSpPr>
        <p:spPr>
          <a:xfrm>
            <a:off x="571104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0" name="object 41"/>
          <p:cNvSpPr/>
          <p:nvPr/>
        </p:nvSpPr>
        <p:spPr>
          <a:xfrm>
            <a:off x="488880" y="455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1" name="object 42"/>
          <p:cNvSpPr/>
          <p:nvPr/>
        </p:nvSpPr>
        <p:spPr>
          <a:xfrm>
            <a:off x="5711040" y="455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2" name="object 43"/>
          <p:cNvSpPr/>
          <p:nvPr/>
        </p:nvSpPr>
        <p:spPr>
          <a:xfrm>
            <a:off x="488880" y="4834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3" name="object 44"/>
          <p:cNvSpPr/>
          <p:nvPr/>
        </p:nvSpPr>
        <p:spPr>
          <a:xfrm>
            <a:off x="2137680" y="48344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4" name="object 45"/>
          <p:cNvSpPr/>
          <p:nvPr/>
        </p:nvSpPr>
        <p:spPr>
          <a:xfrm>
            <a:off x="5711040" y="483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5" name="object 46"/>
          <p:cNvSpPr/>
          <p:nvPr/>
        </p:nvSpPr>
        <p:spPr>
          <a:xfrm>
            <a:off x="488880" y="5110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6" name="object 47"/>
          <p:cNvSpPr/>
          <p:nvPr/>
        </p:nvSpPr>
        <p:spPr>
          <a:xfrm>
            <a:off x="2137680" y="5053680"/>
            <a:ext cx="16362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7" name="object 48"/>
          <p:cNvSpPr/>
          <p:nvPr/>
        </p:nvSpPr>
        <p:spPr>
          <a:xfrm>
            <a:off x="5711040" y="511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8" name="object 49"/>
          <p:cNvSpPr/>
          <p:nvPr/>
        </p:nvSpPr>
        <p:spPr>
          <a:xfrm>
            <a:off x="488880" y="5387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1.899,99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9" name="object 50"/>
          <p:cNvSpPr/>
          <p:nvPr/>
        </p:nvSpPr>
        <p:spPr>
          <a:xfrm>
            <a:off x="5711040" y="538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0" name="object 51"/>
          <p:cNvSpPr/>
          <p:nvPr/>
        </p:nvSpPr>
        <p:spPr>
          <a:xfrm>
            <a:off x="488880" y="566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1" name="object 52"/>
          <p:cNvSpPr/>
          <p:nvPr/>
        </p:nvSpPr>
        <p:spPr>
          <a:xfrm>
            <a:off x="2137680" y="566352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2" name="object 53"/>
          <p:cNvSpPr/>
          <p:nvPr/>
        </p:nvSpPr>
        <p:spPr>
          <a:xfrm>
            <a:off x="5711040" y="566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3" name="object 54"/>
          <p:cNvSpPr/>
          <p:nvPr/>
        </p:nvSpPr>
        <p:spPr>
          <a:xfrm>
            <a:off x="488880" y="594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4" name="object 55"/>
          <p:cNvSpPr/>
          <p:nvPr/>
        </p:nvSpPr>
        <p:spPr>
          <a:xfrm>
            <a:off x="5711040" y="594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5" name="object 56"/>
          <p:cNvSpPr/>
          <p:nvPr/>
        </p:nvSpPr>
        <p:spPr>
          <a:xfrm>
            <a:off x="488880" y="621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6" name="object 57"/>
          <p:cNvSpPr/>
          <p:nvPr/>
        </p:nvSpPr>
        <p:spPr>
          <a:xfrm>
            <a:off x="2137680" y="6216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7" name="object 58"/>
          <p:cNvSpPr/>
          <p:nvPr/>
        </p:nvSpPr>
        <p:spPr>
          <a:xfrm>
            <a:off x="5711040" y="621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8" name="object 59"/>
          <p:cNvSpPr/>
          <p:nvPr/>
        </p:nvSpPr>
        <p:spPr>
          <a:xfrm>
            <a:off x="488880" y="649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9" name="object 60"/>
          <p:cNvSpPr/>
          <p:nvPr/>
        </p:nvSpPr>
        <p:spPr>
          <a:xfrm>
            <a:off x="2137680" y="643536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0" name="object 61"/>
          <p:cNvSpPr/>
          <p:nvPr/>
        </p:nvSpPr>
        <p:spPr>
          <a:xfrm>
            <a:off x="5711040" y="649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1" name="object 62"/>
          <p:cNvSpPr/>
          <p:nvPr/>
        </p:nvSpPr>
        <p:spPr>
          <a:xfrm>
            <a:off x="488880" y="6769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2" name="object 63"/>
          <p:cNvSpPr/>
          <p:nvPr/>
        </p:nvSpPr>
        <p:spPr>
          <a:xfrm>
            <a:off x="2137680" y="67690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3" name="object 64"/>
          <p:cNvSpPr/>
          <p:nvPr/>
        </p:nvSpPr>
        <p:spPr>
          <a:xfrm>
            <a:off x="5711040" y="676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4" name="object 65"/>
          <p:cNvSpPr/>
          <p:nvPr/>
        </p:nvSpPr>
        <p:spPr>
          <a:xfrm>
            <a:off x="488880" y="704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5" name="object 66"/>
          <p:cNvSpPr/>
          <p:nvPr/>
        </p:nvSpPr>
        <p:spPr>
          <a:xfrm>
            <a:off x="5711040" y="704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6" name="object 67"/>
          <p:cNvSpPr/>
          <p:nvPr/>
        </p:nvSpPr>
        <p:spPr>
          <a:xfrm>
            <a:off x="488880" y="732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7" name="object 68"/>
          <p:cNvSpPr/>
          <p:nvPr/>
        </p:nvSpPr>
        <p:spPr>
          <a:xfrm>
            <a:off x="2137680" y="7321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8" name="object 69"/>
          <p:cNvSpPr/>
          <p:nvPr/>
        </p:nvSpPr>
        <p:spPr>
          <a:xfrm>
            <a:off x="5711040" y="732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9" name="object 70"/>
          <p:cNvSpPr/>
          <p:nvPr/>
        </p:nvSpPr>
        <p:spPr>
          <a:xfrm>
            <a:off x="488880" y="75981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0" name="object 71"/>
          <p:cNvSpPr/>
          <p:nvPr/>
        </p:nvSpPr>
        <p:spPr>
          <a:xfrm>
            <a:off x="2137680" y="754092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1" name="object 72"/>
          <p:cNvSpPr/>
          <p:nvPr/>
        </p:nvSpPr>
        <p:spPr>
          <a:xfrm>
            <a:off x="5711040" y="75981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2" name="object 73"/>
          <p:cNvSpPr/>
          <p:nvPr/>
        </p:nvSpPr>
        <p:spPr>
          <a:xfrm>
            <a:off x="488880" y="7874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3" name="object 74"/>
          <p:cNvSpPr/>
          <p:nvPr/>
        </p:nvSpPr>
        <p:spPr>
          <a:xfrm>
            <a:off x="2137680" y="787428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4" name="object 75"/>
          <p:cNvSpPr/>
          <p:nvPr/>
        </p:nvSpPr>
        <p:spPr>
          <a:xfrm>
            <a:off x="5711040" y="787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5" name="object 76"/>
          <p:cNvSpPr/>
          <p:nvPr/>
        </p:nvSpPr>
        <p:spPr>
          <a:xfrm>
            <a:off x="488880" y="815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6" name="object 77"/>
          <p:cNvSpPr/>
          <p:nvPr/>
        </p:nvSpPr>
        <p:spPr>
          <a:xfrm>
            <a:off x="5711040" y="815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7" name="object 78"/>
          <p:cNvSpPr/>
          <p:nvPr/>
        </p:nvSpPr>
        <p:spPr>
          <a:xfrm>
            <a:off x="488880" y="842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8" name="object 79"/>
          <p:cNvSpPr/>
          <p:nvPr/>
        </p:nvSpPr>
        <p:spPr>
          <a:xfrm>
            <a:off x="2137680" y="8426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9" name="object 80"/>
          <p:cNvSpPr/>
          <p:nvPr/>
        </p:nvSpPr>
        <p:spPr>
          <a:xfrm>
            <a:off x="5711040" y="842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0" name="object 81"/>
          <p:cNvSpPr/>
          <p:nvPr/>
        </p:nvSpPr>
        <p:spPr>
          <a:xfrm>
            <a:off x="488880" y="870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1" name="object 82"/>
          <p:cNvSpPr/>
          <p:nvPr/>
        </p:nvSpPr>
        <p:spPr>
          <a:xfrm>
            <a:off x="2137680" y="864612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2" name="object 83"/>
          <p:cNvSpPr/>
          <p:nvPr/>
        </p:nvSpPr>
        <p:spPr>
          <a:xfrm>
            <a:off x="5711040" y="870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3" name="object 84"/>
          <p:cNvSpPr/>
          <p:nvPr/>
        </p:nvSpPr>
        <p:spPr>
          <a:xfrm>
            <a:off x="488880" y="897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4" name="object 85"/>
          <p:cNvSpPr/>
          <p:nvPr/>
        </p:nvSpPr>
        <p:spPr>
          <a:xfrm>
            <a:off x="2137680" y="8979840"/>
            <a:ext cx="1636200" cy="151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5" name="object 86"/>
          <p:cNvSpPr/>
          <p:nvPr/>
        </p:nvSpPr>
        <p:spPr>
          <a:xfrm>
            <a:off x="5711040" y="897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6" name="object 87"/>
          <p:cNvSpPr/>
          <p:nvPr/>
        </p:nvSpPr>
        <p:spPr>
          <a:xfrm>
            <a:off x="488880" y="925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7" name="object 88"/>
          <p:cNvSpPr/>
          <p:nvPr/>
        </p:nvSpPr>
        <p:spPr>
          <a:xfrm>
            <a:off x="5711040" y="925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8" name="object 89"/>
          <p:cNvSpPr/>
          <p:nvPr/>
        </p:nvSpPr>
        <p:spPr>
          <a:xfrm>
            <a:off x="488880" y="9532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9" name="object 90"/>
          <p:cNvSpPr/>
          <p:nvPr/>
        </p:nvSpPr>
        <p:spPr>
          <a:xfrm>
            <a:off x="5711040" y="953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0" name="object 91"/>
          <p:cNvSpPr/>
          <p:nvPr/>
        </p:nvSpPr>
        <p:spPr>
          <a:xfrm>
            <a:off x="488880" y="9808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1" name="object 92"/>
          <p:cNvSpPr/>
          <p:nvPr/>
        </p:nvSpPr>
        <p:spPr>
          <a:xfrm>
            <a:off x="5711040" y="980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2" name="object 93"/>
          <p:cNvSpPr/>
          <p:nvPr/>
        </p:nvSpPr>
        <p:spPr>
          <a:xfrm>
            <a:off x="488880" y="1008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3" name="object 94"/>
          <p:cNvSpPr/>
          <p:nvPr/>
        </p:nvSpPr>
        <p:spPr>
          <a:xfrm>
            <a:off x="5711040" y="1008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" name="object 5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60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BC0EE52-A066-4949-A74C-88D3D7292D7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606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1.985,00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7" name="object 3"/>
          <p:cNvSpPr/>
          <p:nvPr/>
        </p:nvSpPr>
        <p:spPr>
          <a:xfrm>
            <a:off x="3839040" y="165240"/>
            <a:ext cx="968040" cy="15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09:47:26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09:43:43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09:41:47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09:41:09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15:59:30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8" name="object 4"/>
          <p:cNvSpPr/>
          <p:nvPr/>
        </p:nvSpPr>
        <p:spPr>
          <a:xfrm>
            <a:off x="2137680" y="35568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9" name="object 5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0" name="object 6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1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2" name="object 8"/>
          <p:cNvSpPr/>
          <p:nvPr/>
        </p:nvSpPr>
        <p:spPr>
          <a:xfrm>
            <a:off x="48888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3" name="object 9"/>
          <p:cNvSpPr/>
          <p:nvPr/>
        </p:nvSpPr>
        <p:spPr>
          <a:xfrm>
            <a:off x="2137680" y="96552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4" name="object 10"/>
          <p:cNvSpPr/>
          <p:nvPr/>
        </p:nvSpPr>
        <p:spPr>
          <a:xfrm>
            <a:off x="5711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5" name="object 11"/>
          <p:cNvSpPr/>
          <p:nvPr/>
        </p:nvSpPr>
        <p:spPr>
          <a:xfrm>
            <a:off x="488880" y="12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6" name="object 12"/>
          <p:cNvSpPr/>
          <p:nvPr/>
        </p:nvSpPr>
        <p:spPr>
          <a:xfrm>
            <a:off x="5711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7" name="object 13"/>
          <p:cNvSpPr/>
          <p:nvPr/>
        </p:nvSpPr>
        <p:spPr>
          <a:xfrm>
            <a:off x="488880" y="1518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8" name="object 14"/>
          <p:cNvSpPr/>
          <p:nvPr/>
        </p:nvSpPr>
        <p:spPr>
          <a:xfrm>
            <a:off x="2137680" y="15181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9" name="object 15"/>
          <p:cNvSpPr/>
          <p:nvPr/>
        </p:nvSpPr>
        <p:spPr>
          <a:xfrm>
            <a:off x="5711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0" name="object 16"/>
          <p:cNvSpPr/>
          <p:nvPr/>
        </p:nvSpPr>
        <p:spPr>
          <a:xfrm>
            <a:off x="488880" y="20232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2.499,00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1" name="object 17"/>
          <p:cNvSpPr/>
          <p:nvPr/>
        </p:nvSpPr>
        <p:spPr>
          <a:xfrm>
            <a:off x="2137680" y="19659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2" name="object 18"/>
          <p:cNvSpPr/>
          <p:nvPr/>
        </p:nvSpPr>
        <p:spPr>
          <a:xfrm>
            <a:off x="3852720" y="196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23:03:10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3" name="object 19"/>
          <p:cNvSpPr/>
          <p:nvPr/>
        </p:nvSpPr>
        <p:spPr>
          <a:xfrm>
            <a:off x="5711040" y="1737360"/>
            <a:ext cx="1317960" cy="104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 09:36:26: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4" name="object 20"/>
          <p:cNvSpPr/>
          <p:nvPr/>
        </p:nvSpPr>
        <p:spPr>
          <a:xfrm>
            <a:off x="488880" y="2528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2.499,00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5" name="object 21"/>
          <p:cNvSpPr/>
          <p:nvPr/>
        </p:nvSpPr>
        <p:spPr>
          <a:xfrm>
            <a:off x="2137680" y="247104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6" name="object 22"/>
          <p:cNvSpPr/>
          <p:nvPr/>
        </p:nvSpPr>
        <p:spPr>
          <a:xfrm>
            <a:off x="3852720" y="2471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08:56:34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20:23:22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7" name="object 23"/>
          <p:cNvSpPr/>
          <p:nvPr/>
        </p:nvSpPr>
        <p:spPr>
          <a:xfrm>
            <a:off x="5711040" y="252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8" name="object 24"/>
          <p:cNvSpPr/>
          <p:nvPr/>
        </p:nvSpPr>
        <p:spPr>
          <a:xfrm>
            <a:off x="488880" y="2804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9" name="object 25"/>
          <p:cNvSpPr/>
          <p:nvPr/>
        </p:nvSpPr>
        <p:spPr>
          <a:xfrm>
            <a:off x="2137680" y="28047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0" name="object 26"/>
          <p:cNvSpPr/>
          <p:nvPr/>
        </p:nvSpPr>
        <p:spPr>
          <a:xfrm>
            <a:off x="5711040" y="280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1" name="object 27"/>
          <p:cNvSpPr/>
          <p:nvPr/>
        </p:nvSpPr>
        <p:spPr>
          <a:xfrm>
            <a:off x="488880" y="31953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2.582,00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2" name="object 28"/>
          <p:cNvSpPr/>
          <p:nvPr/>
        </p:nvSpPr>
        <p:spPr>
          <a:xfrm>
            <a:off x="2137680" y="30240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3" name="object 29"/>
          <p:cNvSpPr/>
          <p:nvPr/>
        </p:nvSpPr>
        <p:spPr>
          <a:xfrm>
            <a:off x="3852720" y="313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16:43:12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4" name="object 30"/>
          <p:cNvSpPr/>
          <p:nvPr/>
        </p:nvSpPr>
        <p:spPr>
          <a:xfrm>
            <a:off x="5711040" y="319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5" name="object 31"/>
          <p:cNvSpPr/>
          <p:nvPr/>
        </p:nvSpPr>
        <p:spPr>
          <a:xfrm>
            <a:off x="488880" y="3585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6" name="object 32"/>
          <p:cNvSpPr/>
          <p:nvPr/>
        </p:nvSpPr>
        <p:spPr>
          <a:xfrm>
            <a:off x="3852720" y="35290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18:02:35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13:23:07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7" name="object 33"/>
          <p:cNvSpPr/>
          <p:nvPr/>
        </p:nvSpPr>
        <p:spPr>
          <a:xfrm>
            <a:off x="5711040" y="358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8" name="object 34"/>
          <p:cNvSpPr/>
          <p:nvPr/>
        </p:nvSpPr>
        <p:spPr>
          <a:xfrm>
            <a:off x="488880" y="38624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9" name="object 35"/>
          <p:cNvSpPr/>
          <p:nvPr/>
        </p:nvSpPr>
        <p:spPr>
          <a:xfrm>
            <a:off x="2137680" y="380520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0" name="object 36"/>
          <p:cNvSpPr/>
          <p:nvPr/>
        </p:nvSpPr>
        <p:spPr>
          <a:xfrm>
            <a:off x="5711040" y="386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1" name="object 37"/>
          <p:cNvSpPr/>
          <p:nvPr/>
        </p:nvSpPr>
        <p:spPr>
          <a:xfrm>
            <a:off x="460440" y="427212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2" name="object 38"/>
          <p:cNvSpPr/>
          <p:nvPr/>
        </p:nvSpPr>
        <p:spPr>
          <a:xfrm>
            <a:off x="488880" y="4519800"/>
            <a:ext cx="3316320" cy="18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5º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6º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3" name="object 39"/>
          <p:cNvSpPr/>
          <p:nvPr/>
        </p:nvSpPr>
        <p:spPr>
          <a:xfrm>
            <a:off x="5226840" y="4519800"/>
            <a:ext cx="908280" cy="184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4" name="object 40"/>
          <p:cNvSpPr/>
          <p:nvPr/>
        </p:nvSpPr>
        <p:spPr>
          <a:xfrm>
            <a:off x="6398640" y="446292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5" name="object 41"/>
          <p:cNvSpPr/>
          <p:nvPr/>
        </p:nvSpPr>
        <p:spPr>
          <a:xfrm>
            <a:off x="6622200" y="479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2.200,00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6" name="object 42"/>
          <p:cNvSpPr/>
          <p:nvPr/>
        </p:nvSpPr>
        <p:spPr>
          <a:xfrm>
            <a:off x="6622200" y="507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2.800,00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7" name="object 43"/>
          <p:cNvSpPr/>
          <p:nvPr/>
        </p:nvSpPr>
        <p:spPr>
          <a:xfrm>
            <a:off x="6622200" y="534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3.338,00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8" name="object 44"/>
          <p:cNvSpPr/>
          <p:nvPr/>
        </p:nvSpPr>
        <p:spPr>
          <a:xfrm>
            <a:off x="6622200" y="562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3.340,00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9" name="object 45"/>
          <p:cNvSpPr/>
          <p:nvPr/>
        </p:nvSpPr>
        <p:spPr>
          <a:xfrm>
            <a:off x="6622200" y="590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3.399,98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0" name="object 46"/>
          <p:cNvSpPr/>
          <p:nvPr/>
        </p:nvSpPr>
        <p:spPr>
          <a:xfrm>
            <a:off x="6622200" y="617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3.732,00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1" name="object 47"/>
          <p:cNvSpPr/>
          <p:nvPr/>
        </p:nvSpPr>
        <p:spPr>
          <a:xfrm>
            <a:off x="488880" y="64544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2" name="object 48"/>
          <p:cNvSpPr/>
          <p:nvPr/>
        </p:nvSpPr>
        <p:spPr>
          <a:xfrm>
            <a:off x="898920" y="6397200"/>
            <a:ext cx="523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721400"/>
              </a:tabLst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1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3" name="object 49"/>
          <p:cNvSpPr/>
          <p:nvPr/>
        </p:nvSpPr>
        <p:spPr>
          <a:xfrm>
            <a:off x="6622200" y="6454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5.164,00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4" name="object 50"/>
          <p:cNvSpPr/>
          <p:nvPr/>
        </p:nvSpPr>
        <p:spPr>
          <a:xfrm>
            <a:off x="460440" y="681660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11:00:51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5" name="object 51"/>
          <p:cNvSpPr/>
          <p:nvPr/>
        </p:nvSpPr>
        <p:spPr>
          <a:xfrm>
            <a:off x="2814120" y="716904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 11:37:28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6" name="object 52"/>
          <p:cNvSpPr/>
          <p:nvPr/>
        </p:nvSpPr>
        <p:spPr>
          <a:xfrm>
            <a:off x="5139360" y="72169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657" name="object 53"/>
          <p:cNvGraphicFramePr/>
          <p:nvPr/>
        </p:nvGraphicFramePr>
        <p:xfrm>
          <a:off x="441360" y="777204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11:37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11:37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12:27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12:27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658" name="object 54"/>
          <p:cNvSpPr/>
          <p:nvPr/>
        </p:nvSpPr>
        <p:spPr>
          <a:xfrm>
            <a:off x="460440" y="9637200"/>
            <a:ext cx="5181840" cy="6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12:27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" name="object 2"/>
          <p:cNvSpPr/>
          <p:nvPr/>
        </p:nvSpPr>
        <p:spPr>
          <a:xfrm>
            <a:off x="323280" y="165240"/>
            <a:ext cx="2705400" cy="60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615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0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661" name="object 4"/>
          <p:cNvGrpSpPr/>
          <p:nvPr/>
        </p:nvGrpSpPr>
        <p:grpSpPr>
          <a:xfrm>
            <a:off x="473040" y="9221040"/>
            <a:ext cx="6622560" cy="19440"/>
            <a:chOff x="473040" y="9221040"/>
            <a:chExt cx="6622560" cy="19440"/>
          </a:xfrm>
        </p:grpSpPr>
        <p:sp>
          <p:nvSpPr>
            <p:cNvPr id="1662" name="object 5"/>
            <p:cNvSpPr/>
            <p:nvPr/>
          </p:nvSpPr>
          <p:spPr>
            <a:xfrm>
              <a:off x="473040" y="92210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63" name="object 6"/>
            <p:cNvSpPr/>
            <p:nvPr/>
          </p:nvSpPr>
          <p:spPr>
            <a:xfrm>
              <a:off x="473040" y="922104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64" name="object 7"/>
            <p:cNvSpPr/>
            <p:nvPr/>
          </p:nvSpPr>
          <p:spPr>
            <a:xfrm>
              <a:off x="473040" y="92210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65" name="object 8"/>
          <p:cNvSpPr/>
          <p:nvPr/>
        </p:nvSpPr>
        <p:spPr>
          <a:xfrm>
            <a:off x="460440" y="85104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6" name="object 4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66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70A324D-4D33-4662-BDEF-2FBEFDC7777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668" name="object 9"/>
          <p:cNvSpPr/>
          <p:nvPr/>
        </p:nvSpPr>
        <p:spPr>
          <a:xfrm>
            <a:off x="1832760" y="99396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09:35:09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09:36:26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09:39:25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9" name="object 10"/>
          <p:cNvSpPr/>
          <p:nvPr/>
        </p:nvSpPr>
        <p:spPr>
          <a:xfrm>
            <a:off x="3004920" y="104184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0" name="object 11"/>
          <p:cNvSpPr/>
          <p:nvPr/>
        </p:nvSpPr>
        <p:spPr>
          <a:xfrm>
            <a:off x="488880" y="13752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1" name="object 12"/>
          <p:cNvSpPr/>
          <p:nvPr/>
        </p:nvSpPr>
        <p:spPr>
          <a:xfrm>
            <a:off x="3004920" y="13752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2" name="object 13"/>
          <p:cNvSpPr/>
          <p:nvPr/>
        </p:nvSpPr>
        <p:spPr>
          <a:xfrm>
            <a:off x="488880" y="182304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3" name="object 14"/>
          <p:cNvSpPr/>
          <p:nvPr/>
        </p:nvSpPr>
        <p:spPr>
          <a:xfrm>
            <a:off x="3004920" y="1823040"/>
            <a:ext cx="3972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4" name="object 15"/>
          <p:cNvSpPr/>
          <p:nvPr/>
        </p:nvSpPr>
        <p:spPr>
          <a:xfrm>
            <a:off x="488880" y="23853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5" name="object 16"/>
          <p:cNvSpPr/>
          <p:nvPr/>
        </p:nvSpPr>
        <p:spPr>
          <a:xfrm>
            <a:off x="3004920" y="23853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6" name="object 17"/>
          <p:cNvSpPr/>
          <p:nvPr/>
        </p:nvSpPr>
        <p:spPr>
          <a:xfrm>
            <a:off x="463680" y="277596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677" name="object 18"/>
          <p:cNvSpPr/>
          <p:nvPr/>
        </p:nvSpPr>
        <p:spPr>
          <a:xfrm>
            <a:off x="1832760" y="278568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09:49:30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8" name="object 19"/>
          <p:cNvSpPr/>
          <p:nvPr/>
        </p:nvSpPr>
        <p:spPr>
          <a:xfrm>
            <a:off x="488880" y="30524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9" name="object 20"/>
          <p:cNvSpPr/>
          <p:nvPr/>
        </p:nvSpPr>
        <p:spPr>
          <a:xfrm>
            <a:off x="488880" y="344304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0" name="object 21"/>
          <p:cNvSpPr/>
          <p:nvPr/>
        </p:nvSpPr>
        <p:spPr>
          <a:xfrm>
            <a:off x="1832760" y="3271680"/>
            <a:ext cx="1049400" cy="54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11:00:42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11:00:51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11:37:28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11:37:38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11:37:54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12:27:24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12:27:30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12:27:30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4"/>
              </a:spcBef>
              <a:buNone/>
              <a:tabLst>
                <a:tab algn="l" pos="619200"/>
              </a:tabLst>
            </a:pP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12:30:00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1" name="object 22"/>
          <p:cNvSpPr/>
          <p:nvPr/>
        </p:nvSpPr>
        <p:spPr>
          <a:xfrm>
            <a:off x="3004920" y="3328920"/>
            <a:ext cx="3913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1.100,00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 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 lote, </a:t>
            </a:r>
            <a:r>
              <a:rPr b="0" lang="pt-BR" sz="750" spc="-7" strike="noStrike">
                <a:latin typeface="Verdana"/>
              </a:rPr>
              <a:t>INOVAMAX TELEINFORMATICA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07.055.987/0001-90.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2" name="object 23"/>
          <p:cNvSpPr/>
          <p:nvPr/>
        </p:nvSpPr>
        <p:spPr>
          <a:xfrm>
            <a:off x="488880" y="377676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3" name="object 24"/>
          <p:cNvSpPr/>
          <p:nvPr/>
        </p:nvSpPr>
        <p:spPr>
          <a:xfrm>
            <a:off x="3004920" y="383400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24/06/2022 12:00.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4" name="object 25"/>
          <p:cNvSpPr/>
          <p:nvPr/>
        </p:nvSpPr>
        <p:spPr>
          <a:xfrm>
            <a:off x="488880" y="433908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5" name="object 26"/>
          <p:cNvSpPr/>
          <p:nvPr/>
        </p:nvSpPr>
        <p:spPr>
          <a:xfrm>
            <a:off x="3004920" y="439596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6" name="object 27"/>
          <p:cNvSpPr/>
          <p:nvPr/>
        </p:nvSpPr>
        <p:spPr>
          <a:xfrm>
            <a:off x="488880" y="495828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7" name="object 28"/>
          <p:cNvSpPr/>
          <p:nvPr/>
        </p:nvSpPr>
        <p:spPr>
          <a:xfrm>
            <a:off x="3004920" y="4844160"/>
            <a:ext cx="38260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INOVAMAX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07.055.987/0001-90,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R$ 1.100,00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8" name="object 29"/>
          <p:cNvSpPr/>
          <p:nvPr/>
        </p:nvSpPr>
        <p:spPr>
          <a:xfrm>
            <a:off x="488880" y="534888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9" name="object 30"/>
          <p:cNvSpPr/>
          <p:nvPr/>
        </p:nvSpPr>
        <p:spPr>
          <a:xfrm>
            <a:off x="488880" y="585396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0" name="object 31"/>
          <p:cNvSpPr/>
          <p:nvPr/>
        </p:nvSpPr>
        <p:spPr>
          <a:xfrm>
            <a:off x="3004920" y="596844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1" name="object 32"/>
          <p:cNvSpPr/>
          <p:nvPr/>
        </p:nvSpPr>
        <p:spPr>
          <a:xfrm>
            <a:off x="488880" y="647352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2" name="object 33"/>
          <p:cNvSpPr/>
          <p:nvPr/>
        </p:nvSpPr>
        <p:spPr>
          <a:xfrm>
            <a:off x="3004920" y="6473520"/>
            <a:ext cx="3117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 TELEINFORMATICA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3" name="object 34"/>
          <p:cNvSpPr/>
          <p:nvPr/>
        </p:nvSpPr>
        <p:spPr>
          <a:xfrm>
            <a:off x="488880" y="692136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4" name="object 35"/>
          <p:cNvSpPr/>
          <p:nvPr/>
        </p:nvSpPr>
        <p:spPr>
          <a:xfrm>
            <a:off x="488880" y="731196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5" name="object 36"/>
          <p:cNvSpPr/>
          <p:nvPr/>
        </p:nvSpPr>
        <p:spPr>
          <a:xfrm>
            <a:off x="3004920" y="742644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6" name="object 37"/>
          <p:cNvSpPr/>
          <p:nvPr/>
        </p:nvSpPr>
        <p:spPr>
          <a:xfrm>
            <a:off x="1832760" y="770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12:30:00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7" name="object 38"/>
          <p:cNvSpPr/>
          <p:nvPr/>
        </p:nvSpPr>
        <p:spPr>
          <a:xfrm>
            <a:off x="488880" y="815076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8" name="object 39"/>
          <p:cNvSpPr/>
          <p:nvPr/>
        </p:nvSpPr>
        <p:spPr>
          <a:xfrm>
            <a:off x="1832760" y="797904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12:31:50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9" name="object 40"/>
          <p:cNvSpPr/>
          <p:nvPr/>
        </p:nvSpPr>
        <p:spPr>
          <a:xfrm>
            <a:off x="3004920" y="8150760"/>
            <a:ext cx="3464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o </a:t>
            </a: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0" name="object 41"/>
          <p:cNvSpPr/>
          <p:nvPr/>
        </p:nvSpPr>
        <p:spPr>
          <a:xfrm>
            <a:off x="460440" y="862704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1" name="object 42"/>
          <p:cNvSpPr/>
          <p:nvPr/>
        </p:nvSpPr>
        <p:spPr>
          <a:xfrm>
            <a:off x="460440" y="9265320"/>
            <a:ext cx="4336560" cy="115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6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Placa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captura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vídeo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13:04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2" name="object 4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0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A2402A8-1AE8-45E8-A39B-4C0322E92DF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704" name="object 2"/>
          <p:cNvSpPr/>
          <p:nvPr/>
        </p:nvSpPr>
        <p:spPr>
          <a:xfrm>
            <a:off x="323280" y="165240"/>
            <a:ext cx="309600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houve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dentro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5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06" name="object 4"/>
          <p:cNvSpPr/>
          <p:nvPr/>
        </p:nvSpPr>
        <p:spPr>
          <a:xfrm>
            <a:off x="460440" y="6796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7" name="object 5"/>
          <p:cNvSpPr/>
          <p:nvPr/>
        </p:nvSpPr>
        <p:spPr>
          <a:xfrm>
            <a:off x="3852720" y="9846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8" name="object 6"/>
          <p:cNvSpPr/>
          <p:nvPr/>
        </p:nvSpPr>
        <p:spPr>
          <a:xfrm>
            <a:off x="460440" y="1661040"/>
            <a:ext cx="6568200" cy="222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captura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 de </a:t>
            </a:r>
            <a:r>
              <a:rPr b="0" lang="pt-BR" sz="750" spc="-7" strike="noStrike">
                <a:latin typeface="Verdana"/>
              </a:rPr>
              <a:t>captura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 </a:t>
            </a:r>
            <a:r>
              <a:rPr b="0" lang="pt-BR" sz="750" spc="-7" strike="noStrike">
                <a:latin typeface="Verdana"/>
              </a:rPr>
              <a:t>compatível</a:t>
            </a:r>
            <a:r>
              <a:rPr b="0" lang="pt-BR" sz="750" spc="-1" strike="noStrike">
                <a:latin typeface="Verdana"/>
              </a:rPr>
              <a:t> com VMIX, OBS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Studio e Wirecast • Interface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 4x </a:t>
            </a:r>
            <a:r>
              <a:rPr b="0" lang="pt-BR" sz="750" spc="-7" strike="noStrike">
                <a:latin typeface="Verdana"/>
              </a:rPr>
              <a:t>Entrada</a:t>
            </a:r>
            <a:r>
              <a:rPr b="0" lang="pt-BR" sz="750" spc="-1" strike="noStrike">
                <a:latin typeface="Verdana"/>
              </a:rPr>
              <a:t> 4 x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HDMI;</a:t>
            </a:r>
            <a:r>
              <a:rPr b="0" lang="pt-BR" sz="750" spc="-7" strike="noStrike">
                <a:latin typeface="Verdana"/>
              </a:rPr>
              <a:t> Amostragem</a:t>
            </a:r>
            <a:r>
              <a:rPr b="0" lang="pt-BR" sz="750" spc="-1" strike="noStrike">
                <a:latin typeface="Verdana"/>
              </a:rPr>
              <a:t> de vídeo YUY2, RG24, </a:t>
            </a:r>
            <a:r>
              <a:rPr b="0" lang="pt-BR" sz="750" spc="-7" strike="noStrike">
                <a:latin typeface="Verdana"/>
              </a:rPr>
              <a:t>TGB32, </a:t>
            </a:r>
            <a:r>
              <a:rPr b="0" lang="pt-BR" sz="750" spc="-1" strike="noStrike">
                <a:latin typeface="Verdana"/>
              </a:rPr>
              <a:t>YV12, NV12, P010; </a:t>
            </a:r>
            <a:r>
              <a:rPr b="0" lang="pt-BR" sz="750" spc="-7" strike="noStrike">
                <a:latin typeface="Verdana"/>
              </a:rPr>
              <a:t>Padrões</a:t>
            </a:r>
            <a:r>
              <a:rPr b="0" lang="pt-BR" sz="750" spc="-1" strike="noStrike">
                <a:latin typeface="Verdana"/>
              </a:rPr>
              <a:t> de 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4096×2160p@30/25fps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1920×1080p@60/50/30/25/24fps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1920×1080i@60/50fps,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1280×720p@60/50fps,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1280×1024p@60fps,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1280×960p@60fps,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1024×768p@60fps, 800×600p@60fps 640×480p@60fps, 720×480p@60fps 720×576p@50fps, 720×480i@60fps, 720×576i@50fps;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Entrada</a:t>
            </a:r>
            <a:r>
              <a:rPr b="0" lang="pt-BR" sz="750" spc="-1" strike="noStrike">
                <a:latin typeface="Verdana"/>
              </a:rPr>
              <a:t> de áudio Estéreo 48kHz e 16-bits;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Entradas</a:t>
            </a:r>
            <a:r>
              <a:rPr b="0" lang="pt-BR" sz="750" spc="-1" strike="noStrike">
                <a:latin typeface="Verdana"/>
              </a:rPr>
              <a:t> de áudio 4 x HDMI com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 embedded; SDK </a:t>
            </a:r>
            <a:r>
              <a:rPr b="0" lang="pt-BR" sz="750" spc="-7" strike="noStrike">
                <a:latin typeface="Verdana"/>
              </a:rPr>
              <a:t>disponível;</a:t>
            </a:r>
            <a:r>
              <a:rPr b="0" lang="pt-BR" sz="750" spc="-1" strike="noStrike">
                <a:latin typeface="Verdana"/>
              </a:rPr>
              <a:t> API: </a:t>
            </a:r>
            <a:r>
              <a:rPr b="0" lang="pt-BR" sz="750" spc="-7" strike="noStrike">
                <a:latin typeface="Verdana"/>
              </a:rPr>
              <a:t>DirectShow,</a:t>
            </a:r>
            <a:r>
              <a:rPr b="0" lang="pt-BR" sz="750" spc="-1" strike="noStrike">
                <a:latin typeface="Verdana"/>
              </a:rPr>
              <a:t> V4L2,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FFmpeg, Gstreamer; Sistemas </a:t>
            </a:r>
            <a:r>
              <a:rPr b="0" lang="pt-BR" sz="750" spc="-7" strike="noStrike">
                <a:latin typeface="Verdana"/>
              </a:rPr>
              <a:t>operacionais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compatíveis</a:t>
            </a:r>
            <a:r>
              <a:rPr b="0" lang="pt-BR" sz="750" spc="-1" strike="noStrike">
                <a:latin typeface="Verdana"/>
              </a:rPr>
              <a:t> Windows 7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Windows 8 / Windows 8.1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Windows 10 Linux 2.6.14 ou </a:t>
            </a:r>
            <a:r>
              <a:rPr b="0" lang="pt-BR" sz="750" spc="-15" strike="noStrike">
                <a:latin typeface="Verdana"/>
              </a:rPr>
              <a:t>Superior.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Equivalente </a:t>
            </a:r>
            <a:r>
              <a:rPr b="0" lang="pt-BR" sz="750" spc="-1" strike="noStrike">
                <a:latin typeface="Verdana"/>
              </a:rPr>
              <a:t>ou similar ao padrão de qualidade da placa NEOID HDMI 4 PCIe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2;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9" name="object 7"/>
          <p:cNvSpPr/>
          <p:nvPr/>
        </p:nvSpPr>
        <p:spPr>
          <a:xfrm>
            <a:off x="488880" y="38340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0" name="object 8"/>
          <p:cNvSpPr/>
          <p:nvPr/>
        </p:nvSpPr>
        <p:spPr>
          <a:xfrm>
            <a:off x="3510000" y="38340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1" name="object 9"/>
          <p:cNvSpPr/>
          <p:nvPr/>
        </p:nvSpPr>
        <p:spPr>
          <a:xfrm>
            <a:off x="4443840" y="371952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2" name="object 10"/>
          <p:cNvSpPr/>
          <p:nvPr/>
        </p:nvSpPr>
        <p:spPr>
          <a:xfrm>
            <a:off x="4987080" y="3776760"/>
            <a:ext cx="1833480" cy="2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669960"/>
                <a:tab algn="l" pos="1146240"/>
              </a:tabLst>
            </a:pPr>
            <a:r>
              <a:rPr b="1" lang="pt-BR" sz="750" spc="-1" strike="noStrike">
                <a:latin typeface="Verdana"/>
              </a:rPr>
              <a:t>Data /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Situação da  Hora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1129" spc="-1" strike="noStrike" baseline="33000">
                <a:latin typeface="Verdana"/>
              </a:rPr>
              <a:t>ME/EPP</a:t>
            </a:r>
            <a:r>
              <a:rPr b="1" lang="pt-BR" sz="1129" spc="171" strike="noStrike" baseline="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3" name="object 11"/>
          <p:cNvSpPr/>
          <p:nvPr/>
        </p:nvSpPr>
        <p:spPr>
          <a:xfrm>
            <a:off x="488880" y="4167360"/>
            <a:ext cx="2889000" cy="15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captura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captura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captura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vídeo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4" name="object 12"/>
          <p:cNvSpPr/>
          <p:nvPr/>
        </p:nvSpPr>
        <p:spPr>
          <a:xfrm>
            <a:off x="3510000" y="42246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5" name="object 13"/>
          <p:cNvSpPr/>
          <p:nvPr/>
        </p:nvSpPr>
        <p:spPr>
          <a:xfrm>
            <a:off x="3484440" y="411012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16" name="object 14"/>
          <p:cNvSpPr/>
          <p:nvPr/>
        </p:nvSpPr>
        <p:spPr>
          <a:xfrm>
            <a:off x="5024880" y="4224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18:03:15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7" name="object 15"/>
          <p:cNvSpPr/>
          <p:nvPr/>
        </p:nvSpPr>
        <p:spPr>
          <a:xfrm>
            <a:off x="4999680" y="41101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18" name="object 16"/>
          <p:cNvSpPr/>
          <p:nvPr/>
        </p:nvSpPr>
        <p:spPr>
          <a:xfrm>
            <a:off x="6121080" y="41101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9" name="object 17"/>
          <p:cNvSpPr/>
          <p:nvPr/>
        </p:nvSpPr>
        <p:spPr>
          <a:xfrm>
            <a:off x="3510000" y="4777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0" name="object 18"/>
          <p:cNvSpPr/>
          <p:nvPr/>
        </p:nvSpPr>
        <p:spPr>
          <a:xfrm>
            <a:off x="3484440" y="466308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6.210,00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21" name="object 19"/>
          <p:cNvSpPr/>
          <p:nvPr/>
        </p:nvSpPr>
        <p:spPr>
          <a:xfrm>
            <a:off x="5024880" y="4777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16:46:19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2" name="object 20"/>
          <p:cNvSpPr/>
          <p:nvPr/>
        </p:nvSpPr>
        <p:spPr>
          <a:xfrm>
            <a:off x="4999680" y="46630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23" name="object 21"/>
          <p:cNvSpPr/>
          <p:nvPr/>
        </p:nvSpPr>
        <p:spPr>
          <a:xfrm>
            <a:off x="6121080" y="46630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4" name="object 22"/>
          <p:cNvSpPr/>
          <p:nvPr/>
        </p:nvSpPr>
        <p:spPr>
          <a:xfrm>
            <a:off x="3510000" y="53298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5" name="object 23"/>
          <p:cNvSpPr/>
          <p:nvPr/>
        </p:nvSpPr>
        <p:spPr>
          <a:xfrm>
            <a:off x="3484440" y="521568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10.925.721/0001-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26" name="object 24"/>
          <p:cNvSpPr/>
          <p:nvPr/>
        </p:nvSpPr>
        <p:spPr>
          <a:xfrm>
            <a:off x="5024880" y="5329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15:06:35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7" name="object 25"/>
          <p:cNvSpPr/>
          <p:nvPr/>
        </p:nvSpPr>
        <p:spPr>
          <a:xfrm>
            <a:off x="4999680" y="52156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28" name="object 26"/>
          <p:cNvSpPr/>
          <p:nvPr/>
        </p:nvSpPr>
        <p:spPr>
          <a:xfrm>
            <a:off x="6121080" y="52156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9" name="object 27"/>
          <p:cNvSpPr/>
          <p:nvPr/>
        </p:nvSpPr>
        <p:spPr>
          <a:xfrm>
            <a:off x="488880" y="5825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0" name="object 28"/>
          <p:cNvSpPr/>
          <p:nvPr/>
        </p:nvSpPr>
        <p:spPr>
          <a:xfrm>
            <a:off x="3510000" y="58827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1" name="object 29"/>
          <p:cNvSpPr/>
          <p:nvPr/>
        </p:nvSpPr>
        <p:spPr>
          <a:xfrm>
            <a:off x="3484440" y="576828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32" name="object 30"/>
          <p:cNvSpPr/>
          <p:nvPr/>
        </p:nvSpPr>
        <p:spPr>
          <a:xfrm>
            <a:off x="5024880" y="5882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20:24:25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3" name="object 31"/>
          <p:cNvSpPr/>
          <p:nvPr/>
        </p:nvSpPr>
        <p:spPr>
          <a:xfrm>
            <a:off x="4999680" y="57682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734" name="object 32"/>
          <p:cNvSpPr/>
          <p:nvPr/>
        </p:nvSpPr>
        <p:spPr>
          <a:xfrm>
            <a:off x="6121080" y="57682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5" name="object 33"/>
          <p:cNvSpPr/>
          <p:nvPr/>
        </p:nvSpPr>
        <p:spPr>
          <a:xfrm>
            <a:off x="488880" y="6044760"/>
            <a:ext cx="2906640" cy="6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Placa de captura de vídeo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6" name="object 34"/>
          <p:cNvSpPr/>
          <p:nvPr/>
        </p:nvSpPr>
        <p:spPr>
          <a:xfrm>
            <a:off x="3471840" y="6320880"/>
            <a:ext cx="2420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11.000,00</a:t>
            </a:r>
            <a:r>
              <a:rPr b="0" lang="pt-BR" sz="1129" spc="576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56600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13:23:56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7" name="object 35"/>
          <p:cNvSpPr/>
          <p:nvPr/>
        </p:nvSpPr>
        <p:spPr>
          <a:xfrm>
            <a:off x="6121080" y="63208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8" name="object 36"/>
          <p:cNvSpPr/>
          <p:nvPr/>
        </p:nvSpPr>
        <p:spPr>
          <a:xfrm>
            <a:off x="460440" y="6597360"/>
            <a:ext cx="31932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Placa de captura de vídeo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Neoid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HDMI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9" name="object 37"/>
          <p:cNvSpPr/>
          <p:nvPr/>
        </p:nvSpPr>
        <p:spPr>
          <a:xfrm>
            <a:off x="488880" y="74836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0" name="object 38"/>
          <p:cNvSpPr/>
          <p:nvPr/>
        </p:nvSpPr>
        <p:spPr>
          <a:xfrm>
            <a:off x="2137680" y="74836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1" name="object 39"/>
          <p:cNvSpPr/>
          <p:nvPr/>
        </p:nvSpPr>
        <p:spPr>
          <a:xfrm>
            <a:off x="4663080" y="7255080"/>
            <a:ext cx="1434240" cy="12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  <a:tabLst>
                <a:tab algn="l" pos="100332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2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100332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32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1003320"/>
              </a:tabLst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1003320"/>
              </a:tabLst>
            </a:pP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2" name="object 40"/>
          <p:cNvSpPr/>
          <p:nvPr/>
        </p:nvSpPr>
        <p:spPr>
          <a:xfrm>
            <a:off x="6121080" y="748368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743" name="object 41"/>
          <p:cNvGraphicFramePr/>
          <p:nvPr/>
        </p:nvGraphicFramePr>
        <p:xfrm>
          <a:off x="469800" y="7943760"/>
          <a:ext cx="3047040" cy="2269080"/>
        </p:xfrm>
        <a:graphic>
          <a:graphicData uri="http://schemas.openxmlformats.org/drawingml/2006/table">
            <a:tbl>
              <a:tblPr/>
              <a:tblGrid>
                <a:gridCol w="1072440"/>
                <a:gridCol w="1974600"/>
              </a:tblGrid>
              <a:tr h="195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4.648,00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4.649,50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4.659,50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4.664,50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884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4.667,50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44" name="object 42"/>
          <p:cNvSpPr/>
          <p:nvPr/>
        </p:nvSpPr>
        <p:spPr>
          <a:xfrm>
            <a:off x="4663080" y="7874280"/>
            <a:ext cx="596520" cy="24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5" name="object 43"/>
          <p:cNvSpPr/>
          <p:nvPr/>
        </p:nvSpPr>
        <p:spPr>
          <a:xfrm>
            <a:off x="6121080" y="7874280"/>
            <a:ext cx="952920" cy="348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6" name="object 1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4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C617042-FAA5-4B54-BE0F-FD70FFCA59E3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74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49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1750" name="object 4"/>
          <p:cNvGraphicFramePr/>
          <p:nvPr/>
        </p:nvGraphicFramePr>
        <p:xfrm>
          <a:off x="469800" y="462960"/>
          <a:ext cx="3889800" cy="9797400"/>
        </p:xfrm>
        <a:graphic>
          <a:graphicData uri="http://schemas.openxmlformats.org/drawingml/2006/table">
            <a:tbl>
              <a:tblPr/>
              <a:tblGrid>
                <a:gridCol w="1072440"/>
                <a:gridCol w="2817360"/>
              </a:tblGrid>
              <a:tr h="195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4.669,50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4.680,00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4.700,00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4.728,00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4.730,00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4.748,00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4.750,00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4.800,00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4.849,00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4.850,00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4.890,00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4.900,00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4.940,00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4.950,00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4.990,00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5.000,00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5.050,00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5.090,00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5.098,00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5.100,00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5.180,00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5.190,00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5.198,00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5.200,00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5.250,00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5.295,00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5.298,00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5.300,00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5.390,00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5.400,00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5.433,00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5.435,00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460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5.440,00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51" name="object 5"/>
          <p:cNvSpPr/>
          <p:nvPr/>
        </p:nvSpPr>
        <p:spPr>
          <a:xfrm>
            <a:off x="4663080" y="393840"/>
            <a:ext cx="596520" cy="549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2" name="object 6"/>
          <p:cNvSpPr/>
          <p:nvPr/>
        </p:nvSpPr>
        <p:spPr>
          <a:xfrm>
            <a:off x="6121080" y="393840"/>
            <a:ext cx="952920" cy="77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3" name="object 7"/>
          <p:cNvSpPr/>
          <p:nvPr/>
        </p:nvSpPr>
        <p:spPr>
          <a:xfrm>
            <a:off x="4663080" y="59781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4" name="object 8"/>
          <p:cNvSpPr/>
          <p:nvPr/>
        </p:nvSpPr>
        <p:spPr>
          <a:xfrm>
            <a:off x="6121080" y="597816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5" name="object 9"/>
          <p:cNvSpPr/>
          <p:nvPr/>
        </p:nvSpPr>
        <p:spPr>
          <a:xfrm>
            <a:off x="4663080" y="63115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6" name="object 10"/>
          <p:cNvSpPr/>
          <p:nvPr/>
        </p:nvSpPr>
        <p:spPr>
          <a:xfrm>
            <a:off x="6121080" y="6311520"/>
            <a:ext cx="95292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7" name="object 11"/>
          <p:cNvSpPr/>
          <p:nvPr/>
        </p:nvSpPr>
        <p:spPr>
          <a:xfrm>
            <a:off x="4663080" y="719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8" name="object 12"/>
          <p:cNvSpPr/>
          <p:nvPr/>
        </p:nvSpPr>
        <p:spPr>
          <a:xfrm>
            <a:off x="6121080" y="719784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9" name="object 13"/>
          <p:cNvSpPr/>
          <p:nvPr/>
        </p:nvSpPr>
        <p:spPr>
          <a:xfrm>
            <a:off x="4663080" y="753120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0" name="object 14"/>
          <p:cNvSpPr/>
          <p:nvPr/>
        </p:nvSpPr>
        <p:spPr>
          <a:xfrm>
            <a:off x="6121080" y="7531200"/>
            <a:ext cx="95292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1" name="object 15"/>
          <p:cNvSpPr/>
          <p:nvPr/>
        </p:nvSpPr>
        <p:spPr>
          <a:xfrm>
            <a:off x="4663080" y="8417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2" name="object 16"/>
          <p:cNvSpPr/>
          <p:nvPr/>
        </p:nvSpPr>
        <p:spPr>
          <a:xfrm>
            <a:off x="6121080" y="84175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3" name="object 17"/>
          <p:cNvSpPr/>
          <p:nvPr/>
        </p:nvSpPr>
        <p:spPr>
          <a:xfrm>
            <a:off x="4663080" y="8750880"/>
            <a:ext cx="596520" cy="15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4" name="object 18"/>
          <p:cNvSpPr/>
          <p:nvPr/>
        </p:nvSpPr>
        <p:spPr>
          <a:xfrm>
            <a:off x="6121080" y="8750880"/>
            <a:ext cx="952920" cy="208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object 3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6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358CF48-DE60-4599-8F4D-D7B4BE5FC39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76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768" name="object 3"/>
          <p:cNvSpPr/>
          <p:nvPr/>
        </p:nvSpPr>
        <p:spPr>
          <a:xfrm>
            <a:off x="3839040" y="165240"/>
            <a:ext cx="1420920" cy="17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09:56:49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09:56:40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09:56:36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09:56:30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09:56:25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62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69" name="object 4"/>
          <p:cNvSpPr/>
          <p:nvPr/>
        </p:nvSpPr>
        <p:spPr>
          <a:xfrm>
            <a:off x="6121080" y="307800"/>
            <a:ext cx="952920" cy="21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0" name="object 5"/>
          <p:cNvSpPr/>
          <p:nvPr/>
        </p:nvSpPr>
        <p:spPr>
          <a:xfrm>
            <a:off x="488880" y="5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5.450,00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1" name="object 6"/>
          <p:cNvSpPr/>
          <p:nvPr/>
        </p:nvSpPr>
        <p:spPr>
          <a:xfrm>
            <a:off x="2137680" y="574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2" name="object 7"/>
          <p:cNvSpPr/>
          <p:nvPr/>
        </p:nvSpPr>
        <p:spPr>
          <a:xfrm>
            <a:off x="488880" y="8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5.480,00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3" name="object 8"/>
          <p:cNvSpPr/>
          <p:nvPr/>
        </p:nvSpPr>
        <p:spPr>
          <a:xfrm>
            <a:off x="2137680" y="851040"/>
            <a:ext cx="131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4" name="object 9"/>
          <p:cNvSpPr/>
          <p:nvPr/>
        </p:nvSpPr>
        <p:spPr>
          <a:xfrm>
            <a:off x="488880" y="112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5" name="object 10"/>
          <p:cNvSpPr/>
          <p:nvPr/>
        </p:nvSpPr>
        <p:spPr>
          <a:xfrm>
            <a:off x="2137680" y="11275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6" name="object 11"/>
          <p:cNvSpPr/>
          <p:nvPr/>
        </p:nvSpPr>
        <p:spPr>
          <a:xfrm>
            <a:off x="488880" y="140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5.500,00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7" name="object 12"/>
          <p:cNvSpPr/>
          <p:nvPr/>
        </p:nvSpPr>
        <p:spPr>
          <a:xfrm>
            <a:off x="2137680" y="1404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8" name="object 13"/>
          <p:cNvSpPr/>
          <p:nvPr/>
        </p:nvSpPr>
        <p:spPr>
          <a:xfrm>
            <a:off x="488880" y="168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5.595,00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9" name="object 14"/>
          <p:cNvSpPr/>
          <p:nvPr/>
        </p:nvSpPr>
        <p:spPr>
          <a:xfrm>
            <a:off x="2137680" y="1680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780" name="object 15"/>
          <p:cNvGraphicFramePr/>
          <p:nvPr/>
        </p:nvGraphicFramePr>
        <p:xfrm>
          <a:off x="469800" y="1911600"/>
          <a:ext cx="3889800" cy="1783080"/>
        </p:xfrm>
        <a:graphic>
          <a:graphicData uri="http://schemas.openxmlformats.org/drawingml/2006/table">
            <a:tbl>
              <a:tblPr/>
              <a:tblGrid>
                <a:gridCol w="1072440"/>
                <a:gridCol w="2817360"/>
              </a:tblGrid>
              <a:tr h="229320">
                <a:tc>
                  <a:txBody>
                    <a:bodyPr lIns="0" rIns="0" tIns="504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5.598,00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5.600,00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5.690,00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5.697,00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5.700,00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56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5.775,00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81" name="object 16"/>
          <p:cNvSpPr/>
          <p:nvPr/>
        </p:nvSpPr>
        <p:spPr>
          <a:xfrm>
            <a:off x="4663080" y="1956600"/>
            <a:ext cx="596520" cy="118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09:55:56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2" name="object 17"/>
          <p:cNvSpPr/>
          <p:nvPr/>
        </p:nvSpPr>
        <p:spPr>
          <a:xfrm>
            <a:off x="6121080" y="1956600"/>
            <a:ext cx="952920" cy="16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3" name="object 18"/>
          <p:cNvSpPr/>
          <p:nvPr/>
        </p:nvSpPr>
        <p:spPr>
          <a:xfrm>
            <a:off x="4663080" y="323352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4" name="object 19"/>
          <p:cNvSpPr/>
          <p:nvPr/>
        </p:nvSpPr>
        <p:spPr>
          <a:xfrm>
            <a:off x="6121080" y="3233520"/>
            <a:ext cx="952920" cy="192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5" name="object 20"/>
          <p:cNvSpPr/>
          <p:nvPr/>
        </p:nvSpPr>
        <p:spPr>
          <a:xfrm>
            <a:off x="488880" y="384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5.777,00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6" name="object 21"/>
          <p:cNvSpPr/>
          <p:nvPr/>
        </p:nvSpPr>
        <p:spPr>
          <a:xfrm>
            <a:off x="2137680" y="3786120"/>
            <a:ext cx="2456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787" name="object 22"/>
          <p:cNvGraphicFramePr/>
          <p:nvPr/>
        </p:nvGraphicFramePr>
        <p:xfrm>
          <a:off x="469800" y="3912840"/>
          <a:ext cx="3889800" cy="1830600"/>
        </p:xfrm>
        <a:graphic>
          <a:graphicData uri="http://schemas.openxmlformats.org/drawingml/2006/table">
            <a:tbl>
              <a:tblPr/>
              <a:tblGrid>
                <a:gridCol w="1072440"/>
                <a:gridCol w="281736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5.780,00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5.790,00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5.798,00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5.820,00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656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5.825,00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88" name="object 23"/>
          <p:cNvSpPr/>
          <p:nvPr/>
        </p:nvSpPr>
        <p:spPr>
          <a:xfrm>
            <a:off x="4663080" y="4672440"/>
            <a:ext cx="596520" cy="168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09:55:11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89" name="object 24"/>
          <p:cNvSpPr/>
          <p:nvPr/>
        </p:nvSpPr>
        <p:spPr>
          <a:xfrm>
            <a:off x="6121080" y="4672440"/>
            <a:ext cx="952920" cy="23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0" name="object 25"/>
          <p:cNvSpPr/>
          <p:nvPr/>
        </p:nvSpPr>
        <p:spPr>
          <a:xfrm>
            <a:off x="488880" y="5892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1" name="object 26"/>
          <p:cNvSpPr/>
          <p:nvPr/>
        </p:nvSpPr>
        <p:spPr>
          <a:xfrm>
            <a:off x="2137680" y="5834880"/>
            <a:ext cx="2456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792" name="object 27"/>
          <p:cNvGraphicFramePr/>
          <p:nvPr/>
        </p:nvGraphicFramePr>
        <p:xfrm>
          <a:off x="469800" y="5961600"/>
          <a:ext cx="3889800" cy="3050640"/>
        </p:xfrm>
        <a:graphic>
          <a:graphicData uri="http://schemas.openxmlformats.org/drawingml/2006/table">
            <a:tbl>
              <a:tblPr/>
              <a:tblGrid>
                <a:gridCol w="1072440"/>
                <a:gridCol w="2817360"/>
              </a:tblGrid>
              <a:tr h="167400"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188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5.830,00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5.831,00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5.832,00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5.835,00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80800">
                <a:tc>
                  <a:txBody>
                    <a:bodyPr lIns="0" rIns="0" tIns="54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5.839,00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07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5.841,00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5.844,00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5.845,00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800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5.846,00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1793" name="object 28"/>
          <p:cNvSpPr/>
          <p:nvPr/>
        </p:nvSpPr>
        <p:spPr>
          <a:xfrm>
            <a:off x="4663080" y="6445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4" name="object 29"/>
          <p:cNvSpPr/>
          <p:nvPr/>
        </p:nvSpPr>
        <p:spPr>
          <a:xfrm>
            <a:off x="6121080" y="64450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5" name="object 30"/>
          <p:cNvSpPr/>
          <p:nvPr/>
        </p:nvSpPr>
        <p:spPr>
          <a:xfrm>
            <a:off x="4663080" y="67784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6" name="object 31"/>
          <p:cNvSpPr/>
          <p:nvPr/>
        </p:nvSpPr>
        <p:spPr>
          <a:xfrm>
            <a:off x="6121080" y="6778440"/>
            <a:ext cx="952920" cy="7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7" name="object 32"/>
          <p:cNvSpPr/>
          <p:nvPr/>
        </p:nvSpPr>
        <p:spPr>
          <a:xfrm>
            <a:off x="4663080" y="738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8" name="object 33"/>
          <p:cNvSpPr/>
          <p:nvPr/>
        </p:nvSpPr>
        <p:spPr>
          <a:xfrm>
            <a:off x="6121080" y="738828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99" name="object 34"/>
          <p:cNvSpPr/>
          <p:nvPr/>
        </p:nvSpPr>
        <p:spPr>
          <a:xfrm>
            <a:off x="4663080" y="7722000"/>
            <a:ext cx="596520" cy="261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09:54:05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0" name="object 35"/>
          <p:cNvSpPr/>
          <p:nvPr/>
        </p:nvSpPr>
        <p:spPr>
          <a:xfrm>
            <a:off x="6121080" y="7722000"/>
            <a:ext cx="952920" cy="364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1" name="object 36"/>
          <p:cNvSpPr/>
          <p:nvPr/>
        </p:nvSpPr>
        <p:spPr>
          <a:xfrm>
            <a:off x="488880" y="9160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2" name="object 37"/>
          <p:cNvSpPr/>
          <p:nvPr/>
        </p:nvSpPr>
        <p:spPr>
          <a:xfrm>
            <a:off x="2137680" y="9103680"/>
            <a:ext cx="2456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803" name="object 38"/>
          <p:cNvGraphicFramePr/>
          <p:nvPr/>
        </p:nvGraphicFramePr>
        <p:xfrm>
          <a:off x="469800" y="9230040"/>
          <a:ext cx="3100320" cy="1106640"/>
        </p:xfrm>
        <a:graphic>
          <a:graphicData uri="http://schemas.openxmlformats.org/drawingml/2006/table">
            <a:tbl>
              <a:tblPr/>
              <a:tblGrid>
                <a:gridCol w="1072440"/>
                <a:gridCol w="2027880"/>
              </a:tblGrid>
              <a:tr h="415080">
                <a:tc>
                  <a:txBody>
                    <a:bodyPr lIns="0" rIns="0" tIns="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69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buNone/>
                      </a:pPr>
                      <a:endParaRPr b="0" lang="pt-BR" sz="750" spc="-1" strike="noStrike">
                        <a:latin typeface="Arial"/>
                      </a:endParaRPr>
                    </a:p>
                    <a:p>
                      <a:pPr marL="607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5.858,00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476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5.860,00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776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5.863,00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RSM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SOUZA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LEÃO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-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bject 2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EABF1A69-FB55-454C-A95A-45761515BCA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93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9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95" name="object 4"/>
          <p:cNvGraphicFramePr/>
          <p:nvPr/>
        </p:nvGraphicFramePr>
        <p:xfrm>
          <a:off x="469800" y="462960"/>
          <a:ext cx="3769560" cy="4260600"/>
        </p:xfrm>
        <a:graphic>
          <a:graphicData uri="http://schemas.openxmlformats.org/drawingml/2006/table">
            <a:tbl>
              <a:tblPr/>
              <a:tblGrid>
                <a:gridCol w="1072440"/>
                <a:gridCol w="2697480"/>
              </a:tblGrid>
              <a:tr h="195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7.708,00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7.710,00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7.714,00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7.715,00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7.718,00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7.720,00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7.725,00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7.730,00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7.732,00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7.735,00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7.744,00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7.745,00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7.746,00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7.748,00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9080">
                <a:tc>
                  <a:txBody>
                    <a:bodyPr lIns="0" rIns="0" tIns="8064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7.750,00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607680">
                        <a:lnSpc>
                          <a:spcPts val="811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COSTA,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MACHADO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RODRIGUES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96" name="object 5"/>
          <p:cNvSpPr/>
          <p:nvPr/>
        </p:nvSpPr>
        <p:spPr>
          <a:xfrm>
            <a:off x="4320000" y="393840"/>
            <a:ext cx="596520" cy="560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09:21:07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09:21:02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09:20:02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09:19:52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09:18:46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09:17:11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14:25:01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20:18:37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16:29:59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14:28:54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7" name="object 6"/>
          <p:cNvSpPr/>
          <p:nvPr/>
        </p:nvSpPr>
        <p:spPr>
          <a:xfrm>
            <a:off x="5749200" y="393840"/>
            <a:ext cx="952920" cy="789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8" name="object 7"/>
          <p:cNvSpPr/>
          <p:nvPr/>
        </p:nvSpPr>
        <p:spPr>
          <a:xfrm>
            <a:off x="488880" y="4872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7.780,00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99" name="object 8"/>
          <p:cNvSpPr/>
          <p:nvPr/>
        </p:nvSpPr>
        <p:spPr>
          <a:xfrm>
            <a:off x="2137680" y="4815360"/>
            <a:ext cx="2108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0" name="object 9"/>
          <p:cNvSpPr/>
          <p:nvPr/>
        </p:nvSpPr>
        <p:spPr>
          <a:xfrm>
            <a:off x="488880" y="51490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1" name="object 10"/>
          <p:cNvSpPr/>
          <p:nvPr/>
        </p:nvSpPr>
        <p:spPr>
          <a:xfrm>
            <a:off x="488880" y="548244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10.976,00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2" name="object 11"/>
          <p:cNvSpPr/>
          <p:nvPr/>
        </p:nvSpPr>
        <p:spPr>
          <a:xfrm>
            <a:off x="2137680" y="5367960"/>
            <a:ext cx="21096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SERVIÇOS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3" name="object 12"/>
          <p:cNvSpPr/>
          <p:nvPr/>
        </p:nvSpPr>
        <p:spPr>
          <a:xfrm>
            <a:off x="488880" y="581580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10.978,20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4" name="object 13"/>
          <p:cNvSpPr/>
          <p:nvPr/>
        </p:nvSpPr>
        <p:spPr>
          <a:xfrm>
            <a:off x="2137680" y="5815800"/>
            <a:ext cx="2082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5" name="object 14"/>
          <p:cNvSpPr/>
          <p:nvPr/>
        </p:nvSpPr>
        <p:spPr>
          <a:xfrm>
            <a:off x="460440" y="6177960"/>
            <a:ext cx="5181840" cy="25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6" name="object 15"/>
          <p:cNvSpPr/>
          <p:nvPr/>
        </p:nvSpPr>
        <p:spPr>
          <a:xfrm>
            <a:off x="460440" y="881784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7" name="object 16"/>
          <p:cNvSpPr/>
          <p:nvPr/>
        </p:nvSpPr>
        <p:spPr>
          <a:xfrm>
            <a:off x="5454000" y="898920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7.675,00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8" name="object 17"/>
          <p:cNvSpPr/>
          <p:nvPr/>
        </p:nvSpPr>
        <p:spPr>
          <a:xfrm>
            <a:off x="6288480" y="904644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09" name="object 18"/>
          <p:cNvSpPr/>
          <p:nvPr/>
        </p:nvSpPr>
        <p:spPr>
          <a:xfrm>
            <a:off x="451080" y="941796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0" name="object 19"/>
          <p:cNvSpPr/>
          <p:nvPr/>
        </p:nvSpPr>
        <p:spPr>
          <a:xfrm>
            <a:off x="6622200" y="941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1" name="object 20"/>
          <p:cNvSpPr/>
          <p:nvPr/>
        </p:nvSpPr>
        <p:spPr>
          <a:xfrm>
            <a:off x="451080" y="9694440"/>
            <a:ext cx="398880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2" name="object 21"/>
          <p:cNvSpPr/>
          <p:nvPr/>
        </p:nvSpPr>
        <p:spPr>
          <a:xfrm>
            <a:off x="5745240" y="9694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7.678,50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3" name="object 22"/>
          <p:cNvSpPr/>
          <p:nvPr/>
        </p:nvSpPr>
        <p:spPr>
          <a:xfrm>
            <a:off x="6490440" y="96944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4" name="object 23"/>
          <p:cNvSpPr/>
          <p:nvPr/>
        </p:nvSpPr>
        <p:spPr>
          <a:xfrm>
            <a:off x="438120" y="9970920"/>
            <a:ext cx="479520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541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62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62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11:41</a:t>
            </a:r>
            <a:endParaRPr b="0" lang="pt-BR" sz="750" spc="-1" strike="noStrike">
              <a:latin typeface="Arial"/>
            </a:endParaRPr>
          </a:p>
          <a:p>
            <a:pPr marL="63360" indent="-59112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5" name="object 24"/>
          <p:cNvSpPr/>
          <p:nvPr/>
        </p:nvSpPr>
        <p:spPr>
          <a:xfrm>
            <a:off x="5684760" y="9970920"/>
            <a:ext cx="51912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730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7.780,00</a:t>
            </a:r>
            <a:endParaRPr b="0" lang="pt-BR" sz="750" spc="-1" strike="noStrike">
              <a:latin typeface="Arial"/>
            </a:endParaRPr>
          </a:p>
          <a:p>
            <a:pPr marL="7308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10.976,00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16" name="object 25"/>
          <p:cNvSpPr/>
          <p:nvPr/>
        </p:nvSpPr>
        <p:spPr>
          <a:xfrm>
            <a:off x="6490440" y="9970920"/>
            <a:ext cx="5896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object 6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0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DE6C18C-E518-4472-84EE-6722C2B6198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806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07" name="object 3"/>
          <p:cNvSpPr/>
          <p:nvPr/>
        </p:nvSpPr>
        <p:spPr>
          <a:xfrm>
            <a:off x="3839040" y="165240"/>
            <a:ext cx="12996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83628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09:53:43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8" name="object 4"/>
          <p:cNvSpPr/>
          <p:nvPr/>
        </p:nvSpPr>
        <p:spPr>
          <a:xfrm>
            <a:off x="6121080" y="307800"/>
            <a:ext cx="95292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09" name="object 5"/>
          <p:cNvSpPr/>
          <p:nvPr/>
        </p:nvSpPr>
        <p:spPr>
          <a:xfrm>
            <a:off x="488880" y="5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0" name="object 6"/>
          <p:cNvSpPr/>
          <p:nvPr/>
        </p:nvSpPr>
        <p:spPr>
          <a:xfrm>
            <a:off x="2137680" y="517680"/>
            <a:ext cx="245628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1" name="object 7"/>
          <p:cNvSpPr/>
          <p:nvPr/>
        </p:nvSpPr>
        <p:spPr>
          <a:xfrm>
            <a:off x="4663080" y="517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2" name="object 8"/>
          <p:cNvSpPr/>
          <p:nvPr/>
        </p:nvSpPr>
        <p:spPr>
          <a:xfrm>
            <a:off x="488880" y="90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3" name="object 9"/>
          <p:cNvSpPr/>
          <p:nvPr/>
        </p:nvSpPr>
        <p:spPr>
          <a:xfrm>
            <a:off x="4663080" y="85104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4" name="object 10"/>
          <p:cNvSpPr/>
          <p:nvPr/>
        </p:nvSpPr>
        <p:spPr>
          <a:xfrm>
            <a:off x="6121080" y="851040"/>
            <a:ext cx="95292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5" name="object 11"/>
          <p:cNvSpPr/>
          <p:nvPr/>
        </p:nvSpPr>
        <p:spPr>
          <a:xfrm>
            <a:off x="488880" y="12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6" name="object 12"/>
          <p:cNvSpPr/>
          <p:nvPr/>
        </p:nvSpPr>
        <p:spPr>
          <a:xfrm>
            <a:off x="2137680" y="1242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7" name="object 13"/>
          <p:cNvSpPr/>
          <p:nvPr/>
        </p:nvSpPr>
        <p:spPr>
          <a:xfrm>
            <a:off x="488880" y="157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8" name="object 14"/>
          <p:cNvSpPr/>
          <p:nvPr/>
        </p:nvSpPr>
        <p:spPr>
          <a:xfrm>
            <a:off x="2137680" y="1460880"/>
            <a:ext cx="220356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19" name="object 15"/>
          <p:cNvSpPr/>
          <p:nvPr/>
        </p:nvSpPr>
        <p:spPr>
          <a:xfrm>
            <a:off x="4663080" y="151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0" name="object 16"/>
          <p:cNvSpPr/>
          <p:nvPr/>
        </p:nvSpPr>
        <p:spPr>
          <a:xfrm>
            <a:off x="6121080" y="151812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1" name="object 17"/>
          <p:cNvSpPr/>
          <p:nvPr/>
        </p:nvSpPr>
        <p:spPr>
          <a:xfrm>
            <a:off x="488880" y="1909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2" name="object 18"/>
          <p:cNvSpPr/>
          <p:nvPr/>
        </p:nvSpPr>
        <p:spPr>
          <a:xfrm>
            <a:off x="4663080" y="1851840"/>
            <a:ext cx="596520" cy="14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3" name="object 19"/>
          <p:cNvSpPr/>
          <p:nvPr/>
        </p:nvSpPr>
        <p:spPr>
          <a:xfrm>
            <a:off x="6121080" y="1851840"/>
            <a:ext cx="952920" cy="197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4" name="object 20"/>
          <p:cNvSpPr/>
          <p:nvPr/>
        </p:nvSpPr>
        <p:spPr>
          <a:xfrm>
            <a:off x="488880" y="218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5" name="object 21"/>
          <p:cNvSpPr/>
          <p:nvPr/>
        </p:nvSpPr>
        <p:spPr>
          <a:xfrm>
            <a:off x="2137680" y="2127960"/>
            <a:ext cx="2456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6" name="object 22"/>
          <p:cNvSpPr/>
          <p:nvPr/>
        </p:nvSpPr>
        <p:spPr>
          <a:xfrm>
            <a:off x="488880" y="246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7" name="object 23"/>
          <p:cNvSpPr/>
          <p:nvPr/>
        </p:nvSpPr>
        <p:spPr>
          <a:xfrm>
            <a:off x="2137680" y="24616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8" name="object 24"/>
          <p:cNvSpPr/>
          <p:nvPr/>
        </p:nvSpPr>
        <p:spPr>
          <a:xfrm>
            <a:off x="488880" y="273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29" name="object 25"/>
          <p:cNvSpPr/>
          <p:nvPr/>
        </p:nvSpPr>
        <p:spPr>
          <a:xfrm>
            <a:off x="2137680" y="2680920"/>
            <a:ext cx="245628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0" name="object 26"/>
          <p:cNvSpPr/>
          <p:nvPr/>
        </p:nvSpPr>
        <p:spPr>
          <a:xfrm>
            <a:off x="488880" y="3071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5.899,00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1" name="object 27"/>
          <p:cNvSpPr/>
          <p:nvPr/>
        </p:nvSpPr>
        <p:spPr>
          <a:xfrm>
            <a:off x="488880" y="340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2" name="object 28"/>
          <p:cNvSpPr/>
          <p:nvPr/>
        </p:nvSpPr>
        <p:spPr>
          <a:xfrm>
            <a:off x="2137680" y="3404880"/>
            <a:ext cx="220356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3" name="object 29"/>
          <p:cNvSpPr/>
          <p:nvPr/>
        </p:nvSpPr>
        <p:spPr>
          <a:xfrm>
            <a:off x="4663080" y="334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4" name="object 30"/>
          <p:cNvSpPr/>
          <p:nvPr/>
        </p:nvSpPr>
        <p:spPr>
          <a:xfrm>
            <a:off x="6121080" y="334800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5" name="object 31"/>
          <p:cNvSpPr/>
          <p:nvPr/>
        </p:nvSpPr>
        <p:spPr>
          <a:xfrm>
            <a:off x="488880" y="373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6" name="object 32"/>
          <p:cNvSpPr/>
          <p:nvPr/>
        </p:nvSpPr>
        <p:spPr>
          <a:xfrm>
            <a:off x="4663080" y="3681360"/>
            <a:ext cx="596520" cy="90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7" name="object 33"/>
          <p:cNvSpPr/>
          <p:nvPr/>
        </p:nvSpPr>
        <p:spPr>
          <a:xfrm>
            <a:off x="6121080" y="3681360"/>
            <a:ext cx="952920" cy="124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8" name="object 34"/>
          <p:cNvSpPr/>
          <p:nvPr/>
        </p:nvSpPr>
        <p:spPr>
          <a:xfrm>
            <a:off x="488880" y="407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5.968,50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9" name="object 35"/>
          <p:cNvSpPr/>
          <p:nvPr/>
        </p:nvSpPr>
        <p:spPr>
          <a:xfrm>
            <a:off x="2137680" y="4071960"/>
            <a:ext cx="131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0" name="object 36"/>
          <p:cNvSpPr/>
          <p:nvPr/>
        </p:nvSpPr>
        <p:spPr>
          <a:xfrm>
            <a:off x="488880" y="440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1" name="object 37"/>
          <p:cNvSpPr/>
          <p:nvPr/>
        </p:nvSpPr>
        <p:spPr>
          <a:xfrm>
            <a:off x="2137680" y="4291200"/>
            <a:ext cx="2203560" cy="102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2" name="object 38"/>
          <p:cNvSpPr/>
          <p:nvPr/>
        </p:nvSpPr>
        <p:spPr>
          <a:xfrm>
            <a:off x="488880" y="473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3" name="object 39"/>
          <p:cNvSpPr/>
          <p:nvPr/>
        </p:nvSpPr>
        <p:spPr>
          <a:xfrm>
            <a:off x="4663080" y="468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4" name="object 40"/>
          <p:cNvSpPr/>
          <p:nvPr/>
        </p:nvSpPr>
        <p:spPr>
          <a:xfrm>
            <a:off x="6121080" y="4681800"/>
            <a:ext cx="952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5" name="object 41"/>
          <p:cNvSpPr/>
          <p:nvPr/>
        </p:nvSpPr>
        <p:spPr>
          <a:xfrm>
            <a:off x="488880" y="507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6" name="object 42"/>
          <p:cNvSpPr/>
          <p:nvPr/>
        </p:nvSpPr>
        <p:spPr>
          <a:xfrm>
            <a:off x="4663080" y="5015520"/>
            <a:ext cx="596520" cy="90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7" name="object 43"/>
          <p:cNvSpPr/>
          <p:nvPr/>
        </p:nvSpPr>
        <p:spPr>
          <a:xfrm>
            <a:off x="6121080" y="5015520"/>
            <a:ext cx="952920" cy="124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8" name="object 44"/>
          <p:cNvSpPr/>
          <p:nvPr/>
        </p:nvSpPr>
        <p:spPr>
          <a:xfrm>
            <a:off x="488880" y="540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49" name="object 45"/>
          <p:cNvSpPr/>
          <p:nvPr/>
        </p:nvSpPr>
        <p:spPr>
          <a:xfrm>
            <a:off x="2137680" y="5406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0" name="object 46"/>
          <p:cNvSpPr/>
          <p:nvPr/>
        </p:nvSpPr>
        <p:spPr>
          <a:xfrm>
            <a:off x="488880" y="573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1" name="object 47"/>
          <p:cNvSpPr/>
          <p:nvPr/>
        </p:nvSpPr>
        <p:spPr>
          <a:xfrm>
            <a:off x="2137680" y="5625360"/>
            <a:ext cx="220356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2" name="object 48"/>
          <p:cNvSpPr/>
          <p:nvPr/>
        </p:nvSpPr>
        <p:spPr>
          <a:xfrm>
            <a:off x="488880" y="607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3" name="object 49"/>
          <p:cNvSpPr/>
          <p:nvPr/>
        </p:nvSpPr>
        <p:spPr>
          <a:xfrm>
            <a:off x="4663080" y="601596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18:03:15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4" name="object 50"/>
          <p:cNvSpPr/>
          <p:nvPr/>
        </p:nvSpPr>
        <p:spPr>
          <a:xfrm>
            <a:off x="6121080" y="6015960"/>
            <a:ext cx="952920" cy="192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5" name="object 51"/>
          <p:cNvSpPr/>
          <p:nvPr/>
        </p:nvSpPr>
        <p:spPr>
          <a:xfrm>
            <a:off x="488880" y="6349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6" name="object 52"/>
          <p:cNvSpPr/>
          <p:nvPr/>
        </p:nvSpPr>
        <p:spPr>
          <a:xfrm>
            <a:off x="2137680" y="6292440"/>
            <a:ext cx="2456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7" name="object 53"/>
          <p:cNvSpPr/>
          <p:nvPr/>
        </p:nvSpPr>
        <p:spPr>
          <a:xfrm>
            <a:off x="488880" y="66261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8" name="object 54"/>
          <p:cNvSpPr/>
          <p:nvPr/>
        </p:nvSpPr>
        <p:spPr>
          <a:xfrm>
            <a:off x="2137680" y="66261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59" name="object 55"/>
          <p:cNvSpPr/>
          <p:nvPr/>
        </p:nvSpPr>
        <p:spPr>
          <a:xfrm>
            <a:off x="488880" y="6902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5.999,00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0" name="object 56"/>
          <p:cNvSpPr/>
          <p:nvPr/>
        </p:nvSpPr>
        <p:spPr>
          <a:xfrm>
            <a:off x="2137680" y="6845040"/>
            <a:ext cx="24562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1" name="object 57"/>
          <p:cNvSpPr/>
          <p:nvPr/>
        </p:nvSpPr>
        <p:spPr>
          <a:xfrm>
            <a:off x="488880" y="7178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2" name="object 58"/>
          <p:cNvSpPr/>
          <p:nvPr/>
        </p:nvSpPr>
        <p:spPr>
          <a:xfrm>
            <a:off x="488880" y="7512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6.210,00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3" name="object 59"/>
          <p:cNvSpPr/>
          <p:nvPr/>
        </p:nvSpPr>
        <p:spPr>
          <a:xfrm>
            <a:off x="2137680" y="7398000"/>
            <a:ext cx="2203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4" name="object 60"/>
          <p:cNvSpPr/>
          <p:nvPr/>
        </p:nvSpPr>
        <p:spPr>
          <a:xfrm>
            <a:off x="4663080" y="7454880"/>
            <a:ext cx="596520" cy="112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16:46:19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15:06:35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20:24:25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13:23:56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5" name="object 61"/>
          <p:cNvSpPr/>
          <p:nvPr/>
        </p:nvSpPr>
        <p:spPr>
          <a:xfrm>
            <a:off x="6121080" y="7454880"/>
            <a:ext cx="952920" cy="15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</a:t>
            </a:r>
            <a:r>
              <a:rPr b="0" lang="pt-BR" sz="750" spc="-7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6" name="object 62"/>
          <p:cNvSpPr/>
          <p:nvPr/>
        </p:nvSpPr>
        <p:spPr>
          <a:xfrm>
            <a:off x="488880" y="78458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7" name="object 63"/>
          <p:cNvSpPr/>
          <p:nvPr/>
        </p:nvSpPr>
        <p:spPr>
          <a:xfrm>
            <a:off x="2137680" y="7845840"/>
            <a:ext cx="131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8" name="object 64"/>
          <p:cNvSpPr/>
          <p:nvPr/>
        </p:nvSpPr>
        <p:spPr>
          <a:xfrm>
            <a:off x="488880" y="8121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9" name="object 65"/>
          <p:cNvSpPr/>
          <p:nvPr/>
        </p:nvSpPr>
        <p:spPr>
          <a:xfrm>
            <a:off x="2137680" y="81219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0" name="object 66"/>
          <p:cNvSpPr/>
          <p:nvPr/>
        </p:nvSpPr>
        <p:spPr>
          <a:xfrm>
            <a:off x="488880" y="839844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1" name="object 67"/>
          <p:cNvSpPr/>
          <p:nvPr/>
        </p:nvSpPr>
        <p:spPr>
          <a:xfrm>
            <a:off x="2137680" y="8341200"/>
            <a:ext cx="2456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2" name="object 68"/>
          <p:cNvSpPr/>
          <p:nvPr/>
        </p:nvSpPr>
        <p:spPr>
          <a:xfrm>
            <a:off x="460440" y="8760600"/>
            <a:ext cx="3731040" cy="142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" name="object 6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7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3773C1D-1790-4DAA-991A-359BD8D5447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875" name="object 2"/>
          <p:cNvSpPr/>
          <p:nvPr/>
        </p:nvSpPr>
        <p:spPr>
          <a:xfrm>
            <a:off x="323280" y="165240"/>
            <a:ext cx="1125360" cy="4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4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4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77" name="object 4"/>
          <p:cNvSpPr/>
          <p:nvPr/>
        </p:nvSpPr>
        <p:spPr>
          <a:xfrm>
            <a:off x="460440" y="793800"/>
            <a:ext cx="5181840" cy="6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8" name="object 5"/>
          <p:cNvSpPr/>
          <p:nvPr/>
        </p:nvSpPr>
        <p:spPr>
          <a:xfrm>
            <a:off x="460440" y="148968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9" name="object 6"/>
          <p:cNvSpPr/>
          <p:nvPr/>
        </p:nvSpPr>
        <p:spPr>
          <a:xfrm>
            <a:off x="5454000" y="166104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4.648,00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0" name="object 7"/>
          <p:cNvSpPr/>
          <p:nvPr/>
        </p:nvSpPr>
        <p:spPr>
          <a:xfrm>
            <a:off x="6288480" y="171828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1" name="object 8"/>
          <p:cNvSpPr/>
          <p:nvPr/>
        </p:nvSpPr>
        <p:spPr>
          <a:xfrm>
            <a:off x="451080" y="2089800"/>
            <a:ext cx="32666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2" name="object 9"/>
          <p:cNvSpPr/>
          <p:nvPr/>
        </p:nvSpPr>
        <p:spPr>
          <a:xfrm>
            <a:off x="6490440" y="208980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3" name="object 10"/>
          <p:cNvSpPr/>
          <p:nvPr/>
        </p:nvSpPr>
        <p:spPr>
          <a:xfrm>
            <a:off x="451080" y="2366280"/>
            <a:ext cx="32216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4" name="object 11"/>
          <p:cNvSpPr/>
          <p:nvPr/>
        </p:nvSpPr>
        <p:spPr>
          <a:xfrm>
            <a:off x="5745240" y="236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4.649,50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5" name="object 12"/>
          <p:cNvSpPr/>
          <p:nvPr/>
        </p:nvSpPr>
        <p:spPr>
          <a:xfrm>
            <a:off x="6490440" y="236628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6" name="object 13"/>
          <p:cNvSpPr/>
          <p:nvPr/>
        </p:nvSpPr>
        <p:spPr>
          <a:xfrm>
            <a:off x="451080" y="264276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7" name="object 14"/>
          <p:cNvSpPr/>
          <p:nvPr/>
        </p:nvSpPr>
        <p:spPr>
          <a:xfrm>
            <a:off x="5745240" y="264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4.680,00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8" name="object 15"/>
          <p:cNvSpPr/>
          <p:nvPr/>
        </p:nvSpPr>
        <p:spPr>
          <a:xfrm>
            <a:off x="6490440" y="26427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9" name="object 16"/>
          <p:cNvSpPr/>
          <p:nvPr/>
        </p:nvSpPr>
        <p:spPr>
          <a:xfrm>
            <a:off x="451080" y="2862000"/>
            <a:ext cx="47952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41520" indent="-5911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0" name="object 17"/>
          <p:cNvSpPr/>
          <p:nvPr/>
        </p:nvSpPr>
        <p:spPr>
          <a:xfrm>
            <a:off x="5745240" y="291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5.098,00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1" name="object 18"/>
          <p:cNvSpPr/>
          <p:nvPr/>
        </p:nvSpPr>
        <p:spPr>
          <a:xfrm>
            <a:off x="6490440" y="291888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2" name="object 19"/>
          <p:cNvSpPr/>
          <p:nvPr/>
        </p:nvSpPr>
        <p:spPr>
          <a:xfrm>
            <a:off x="451080" y="3195360"/>
            <a:ext cx="4812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3" name="object 20"/>
          <p:cNvSpPr/>
          <p:nvPr/>
        </p:nvSpPr>
        <p:spPr>
          <a:xfrm>
            <a:off x="5745240" y="319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5.777,00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4" name="object 21"/>
          <p:cNvSpPr/>
          <p:nvPr/>
        </p:nvSpPr>
        <p:spPr>
          <a:xfrm>
            <a:off x="6490440" y="31953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5" name="object 22"/>
          <p:cNvSpPr/>
          <p:nvPr/>
        </p:nvSpPr>
        <p:spPr>
          <a:xfrm>
            <a:off x="460440" y="360504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6" name="object 23"/>
          <p:cNvSpPr/>
          <p:nvPr/>
        </p:nvSpPr>
        <p:spPr>
          <a:xfrm>
            <a:off x="469800" y="377676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7" name="object 24"/>
          <p:cNvSpPr/>
          <p:nvPr/>
        </p:nvSpPr>
        <p:spPr>
          <a:xfrm>
            <a:off x="1089360" y="383400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8" name="object 25"/>
          <p:cNvSpPr/>
          <p:nvPr/>
        </p:nvSpPr>
        <p:spPr>
          <a:xfrm>
            <a:off x="4195800" y="3834000"/>
            <a:ext cx="1138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 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9" name="object 26"/>
          <p:cNvSpPr/>
          <p:nvPr/>
        </p:nvSpPr>
        <p:spPr>
          <a:xfrm>
            <a:off x="6501960" y="3834000"/>
            <a:ext cx="576360" cy="94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0" name="object 27"/>
          <p:cNvSpPr/>
          <p:nvPr/>
        </p:nvSpPr>
        <p:spPr>
          <a:xfrm>
            <a:off x="488880" y="41482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1" name="object 28"/>
          <p:cNvSpPr/>
          <p:nvPr/>
        </p:nvSpPr>
        <p:spPr>
          <a:xfrm>
            <a:off x="463680" y="4091040"/>
            <a:ext cx="2850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2" name="object 29"/>
          <p:cNvSpPr/>
          <p:nvPr/>
        </p:nvSpPr>
        <p:spPr>
          <a:xfrm>
            <a:off x="4214880" y="4091040"/>
            <a:ext cx="131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3" name="object 30"/>
          <p:cNvSpPr/>
          <p:nvPr/>
        </p:nvSpPr>
        <p:spPr>
          <a:xfrm>
            <a:off x="488880" y="442476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4" name="object 31"/>
          <p:cNvSpPr/>
          <p:nvPr/>
        </p:nvSpPr>
        <p:spPr>
          <a:xfrm>
            <a:off x="463680" y="4367520"/>
            <a:ext cx="28058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5" name="object 32"/>
          <p:cNvSpPr/>
          <p:nvPr/>
        </p:nvSpPr>
        <p:spPr>
          <a:xfrm>
            <a:off x="4214880" y="4367520"/>
            <a:ext cx="2203560" cy="90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6" name="object 33"/>
          <p:cNvSpPr/>
          <p:nvPr/>
        </p:nvSpPr>
        <p:spPr>
          <a:xfrm>
            <a:off x="488880" y="47581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7" name="object 34"/>
          <p:cNvSpPr/>
          <p:nvPr/>
        </p:nvSpPr>
        <p:spPr>
          <a:xfrm>
            <a:off x="463680" y="470088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8" name="object 35"/>
          <p:cNvSpPr/>
          <p:nvPr/>
        </p:nvSpPr>
        <p:spPr>
          <a:xfrm>
            <a:off x="6521040" y="4644000"/>
            <a:ext cx="557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9" name="object 36"/>
          <p:cNvSpPr/>
          <p:nvPr/>
        </p:nvSpPr>
        <p:spPr>
          <a:xfrm>
            <a:off x="488880" y="5034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0" name="object 37"/>
          <p:cNvSpPr/>
          <p:nvPr/>
        </p:nvSpPr>
        <p:spPr>
          <a:xfrm>
            <a:off x="1108440" y="4977360"/>
            <a:ext cx="3022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31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831960" indent="-8197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1" name="object 38"/>
          <p:cNvSpPr/>
          <p:nvPr/>
        </p:nvSpPr>
        <p:spPr>
          <a:xfrm>
            <a:off x="6521040" y="5034600"/>
            <a:ext cx="557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2" name="object 39"/>
          <p:cNvSpPr/>
          <p:nvPr/>
        </p:nvSpPr>
        <p:spPr>
          <a:xfrm>
            <a:off x="451080" y="5367960"/>
            <a:ext cx="34351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6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12:32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3" name="object 40"/>
          <p:cNvSpPr/>
          <p:nvPr/>
        </p:nvSpPr>
        <p:spPr>
          <a:xfrm>
            <a:off x="4214880" y="5425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4" name="object 41"/>
          <p:cNvSpPr/>
          <p:nvPr/>
        </p:nvSpPr>
        <p:spPr>
          <a:xfrm>
            <a:off x="6521040" y="5367960"/>
            <a:ext cx="557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5" name="object 42"/>
          <p:cNvSpPr/>
          <p:nvPr/>
        </p:nvSpPr>
        <p:spPr>
          <a:xfrm>
            <a:off x="460440" y="58348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6" name="object 43"/>
          <p:cNvSpPr/>
          <p:nvPr/>
        </p:nvSpPr>
        <p:spPr>
          <a:xfrm>
            <a:off x="3176280" y="60256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7" name="object 44"/>
          <p:cNvSpPr/>
          <p:nvPr/>
        </p:nvSpPr>
        <p:spPr>
          <a:xfrm>
            <a:off x="488880" y="63590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8" name="object 45"/>
          <p:cNvSpPr/>
          <p:nvPr/>
        </p:nvSpPr>
        <p:spPr>
          <a:xfrm>
            <a:off x="3176280" y="63590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9" name="object 46"/>
          <p:cNvSpPr/>
          <p:nvPr/>
        </p:nvSpPr>
        <p:spPr>
          <a:xfrm>
            <a:off x="488880" y="68641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0" name="object 47"/>
          <p:cNvSpPr/>
          <p:nvPr/>
        </p:nvSpPr>
        <p:spPr>
          <a:xfrm>
            <a:off x="3176280" y="68641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1" name="object 48"/>
          <p:cNvSpPr/>
          <p:nvPr/>
        </p:nvSpPr>
        <p:spPr>
          <a:xfrm>
            <a:off x="488880" y="725508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2" name="object 49"/>
          <p:cNvSpPr/>
          <p:nvPr/>
        </p:nvSpPr>
        <p:spPr>
          <a:xfrm>
            <a:off x="488880" y="75312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3" name="object 50"/>
          <p:cNvSpPr/>
          <p:nvPr/>
        </p:nvSpPr>
        <p:spPr>
          <a:xfrm>
            <a:off x="488880" y="78649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4" name="object 51"/>
          <p:cNvSpPr/>
          <p:nvPr/>
        </p:nvSpPr>
        <p:spPr>
          <a:xfrm>
            <a:off x="3176280" y="786492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5" name="object 52"/>
          <p:cNvSpPr/>
          <p:nvPr/>
        </p:nvSpPr>
        <p:spPr>
          <a:xfrm>
            <a:off x="488880" y="83700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6" name="object 53"/>
          <p:cNvSpPr/>
          <p:nvPr/>
        </p:nvSpPr>
        <p:spPr>
          <a:xfrm>
            <a:off x="3176280" y="837000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7" name="object 54"/>
          <p:cNvSpPr/>
          <p:nvPr/>
        </p:nvSpPr>
        <p:spPr>
          <a:xfrm>
            <a:off x="488880" y="89892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8" name="object 55"/>
          <p:cNvSpPr/>
          <p:nvPr/>
        </p:nvSpPr>
        <p:spPr>
          <a:xfrm>
            <a:off x="1899360" y="5977800"/>
            <a:ext cx="1049400" cy="39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09:40:02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09:42:25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09:52:30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10:12:30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10:23:47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10:47:39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9" name="object 56"/>
          <p:cNvSpPr/>
          <p:nvPr/>
        </p:nvSpPr>
        <p:spPr>
          <a:xfrm>
            <a:off x="488880" y="887508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0" name="object 57"/>
          <p:cNvSpPr/>
          <p:nvPr/>
        </p:nvSpPr>
        <p:spPr>
          <a:xfrm>
            <a:off x="1899360" y="898920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10:48:47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11:03:43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11:09:50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1" name="object 58"/>
          <p:cNvSpPr/>
          <p:nvPr/>
        </p:nvSpPr>
        <p:spPr>
          <a:xfrm>
            <a:off x="3176280" y="8875080"/>
            <a:ext cx="3637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2" name="object 59"/>
          <p:cNvSpPr/>
          <p:nvPr/>
        </p:nvSpPr>
        <p:spPr>
          <a:xfrm>
            <a:off x="488880" y="93798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3" name="object 60"/>
          <p:cNvSpPr/>
          <p:nvPr/>
        </p:nvSpPr>
        <p:spPr>
          <a:xfrm>
            <a:off x="3176280" y="9379800"/>
            <a:ext cx="35773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10.925.721/0001-66.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4" name="object 61"/>
          <p:cNvSpPr/>
          <p:nvPr/>
        </p:nvSpPr>
        <p:spPr>
          <a:xfrm>
            <a:off x="488880" y="98848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5" name="object 62"/>
          <p:cNvSpPr/>
          <p:nvPr/>
        </p:nvSpPr>
        <p:spPr>
          <a:xfrm>
            <a:off x="3176280" y="9884880"/>
            <a:ext cx="3741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10.925.721/0001-66.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6" name="object 4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3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B42125E-77E8-49FF-A75C-CD183FB72683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938" name="object 2"/>
          <p:cNvSpPr/>
          <p:nvPr/>
        </p:nvSpPr>
        <p:spPr>
          <a:xfrm>
            <a:off x="3176280" y="165240"/>
            <a:ext cx="359316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750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RSM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 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9" name="object 3"/>
          <p:cNvSpPr/>
          <p:nvPr/>
        </p:nvSpPr>
        <p:spPr>
          <a:xfrm>
            <a:off x="488880" y="4698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0" name="object 4"/>
          <p:cNvSpPr/>
          <p:nvPr/>
        </p:nvSpPr>
        <p:spPr>
          <a:xfrm>
            <a:off x="323280" y="165240"/>
            <a:ext cx="248760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1" name="object 5"/>
          <p:cNvSpPr/>
          <p:nvPr/>
        </p:nvSpPr>
        <p:spPr>
          <a:xfrm>
            <a:off x="1899360" y="469800"/>
            <a:ext cx="1049400" cy="159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11:10:26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11:38:18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11:39:21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2" name="object 6"/>
          <p:cNvSpPr/>
          <p:nvPr/>
        </p:nvSpPr>
        <p:spPr>
          <a:xfrm>
            <a:off x="488880" y="9748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3" name="object 7"/>
          <p:cNvSpPr/>
          <p:nvPr/>
        </p:nvSpPr>
        <p:spPr>
          <a:xfrm>
            <a:off x="3176280" y="97488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4" name="object 8"/>
          <p:cNvSpPr/>
          <p:nvPr/>
        </p:nvSpPr>
        <p:spPr>
          <a:xfrm>
            <a:off x="488880" y="14799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5" name="object 9"/>
          <p:cNvSpPr/>
          <p:nvPr/>
        </p:nvSpPr>
        <p:spPr>
          <a:xfrm>
            <a:off x="3176280" y="147996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6" name="object 10"/>
          <p:cNvSpPr/>
          <p:nvPr/>
        </p:nvSpPr>
        <p:spPr>
          <a:xfrm>
            <a:off x="488880" y="20995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7" name="object 11"/>
          <p:cNvSpPr/>
          <p:nvPr/>
        </p:nvSpPr>
        <p:spPr>
          <a:xfrm>
            <a:off x="488880" y="18709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8" name="object 12"/>
          <p:cNvSpPr/>
          <p:nvPr/>
        </p:nvSpPr>
        <p:spPr>
          <a:xfrm>
            <a:off x="3176280" y="1985040"/>
            <a:ext cx="3690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9" name="object 13"/>
          <p:cNvSpPr/>
          <p:nvPr/>
        </p:nvSpPr>
        <p:spPr>
          <a:xfrm>
            <a:off x="488880" y="24901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0" name="object 14"/>
          <p:cNvSpPr/>
          <p:nvPr/>
        </p:nvSpPr>
        <p:spPr>
          <a:xfrm>
            <a:off x="3176280" y="243288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1" name="object 15"/>
          <p:cNvSpPr/>
          <p:nvPr/>
        </p:nvSpPr>
        <p:spPr>
          <a:xfrm>
            <a:off x="488880" y="29952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2" name="object 16"/>
          <p:cNvSpPr/>
          <p:nvPr/>
        </p:nvSpPr>
        <p:spPr>
          <a:xfrm>
            <a:off x="3176280" y="2937960"/>
            <a:ext cx="37227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3" name="object 17"/>
          <p:cNvSpPr/>
          <p:nvPr/>
        </p:nvSpPr>
        <p:spPr>
          <a:xfrm>
            <a:off x="488880" y="36147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4" name="object 18"/>
          <p:cNvSpPr/>
          <p:nvPr/>
        </p:nvSpPr>
        <p:spPr>
          <a:xfrm>
            <a:off x="1899360" y="209952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11:40:32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11:40:46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11:57:59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5" name="object 19"/>
          <p:cNvSpPr/>
          <p:nvPr/>
        </p:nvSpPr>
        <p:spPr>
          <a:xfrm>
            <a:off x="488880" y="350028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6" name="object 20"/>
          <p:cNvSpPr/>
          <p:nvPr/>
        </p:nvSpPr>
        <p:spPr>
          <a:xfrm>
            <a:off x="1899360" y="361476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11:58:44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11:58:54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12:32:05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7" name="object 21"/>
          <p:cNvSpPr/>
          <p:nvPr/>
        </p:nvSpPr>
        <p:spPr>
          <a:xfrm>
            <a:off x="3176280" y="3443040"/>
            <a:ext cx="38736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8" name="object 22"/>
          <p:cNvSpPr/>
          <p:nvPr/>
        </p:nvSpPr>
        <p:spPr>
          <a:xfrm>
            <a:off x="488880" y="40053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9" name="object 23"/>
          <p:cNvSpPr/>
          <p:nvPr/>
        </p:nvSpPr>
        <p:spPr>
          <a:xfrm>
            <a:off x="3176280" y="400536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0" name="object 24"/>
          <p:cNvSpPr/>
          <p:nvPr/>
        </p:nvSpPr>
        <p:spPr>
          <a:xfrm>
            <a:off x="488880" y="4510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1" name="object 25"/>
          <p:cNvSpPr/>
          <p:nvPr/>
        </p:nvSpPr>
        <p:spPr>
          <a:xfrm>
            <a:off x="3176280" y="451044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2" name="object 26"/>
          <p:cNvSpPr/>
          <p:nvPr/>
        </p:nvSpPr>
        <p:spPr>
          <a:xfrm>
            <a:off x="488880" y="51300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3" name="object 27"/>
          <p:cNvSpPr/>
          <p:nvPr/>
        </p:nvSpPr>
        <p:spPr>
          <a:xfrm>
            <a:off x="488880" y="49010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4" name="object 28"/>
          <p:cNvSpPr/>
          <p:nvPr/>
        </p:nvSpPr>
        <p:spPr>
          <a:xfrm>
            <a:off x="3176280" y="5015520"/>
            <a:ext cx="3472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5" name="object 29"/>
          <p:cNvSpPr/>
          <p:nvPr/>
        </p:nvSpPr>
        <p:spPr>
          <a:xfrm>
            <a:off x="488880" y="563508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6" name="object 30"/>
          <p:cNvSpPr/>
          <p:nvPr/>
        </p:nvSpPr>
        <p:spPr>
          <a:xfrm>
            <a:off x="1899360" y="5130000"/>
            <a:ext cx="104940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12:32:22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7" name="object 31"/>
          <p:cNvSpPr/>
          <p:nvPr/>
        </p:nvSpPr>
        <p:spPr>
          <a:xfrm>
            <a:off x="488880" y="552060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7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8" name="object 32"/>
          <p:cNvSpPr/>
          <p:nvPr/>
        </p:nvSpPr>
        <p:spPr>
          <a:xfrm>
            <a:off x="1899360" y="563508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12:32:23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9" name="object 33"/>
          <p:cNvSpPr/>
          <p:nvPr/>
        </p:nvSpPr>
        <p:spPr>
          <a:xfrm>
            <a:off x="488880" y="591120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0" name="object 34"/>
          <p:cNvSpPr/>
          <p:nvPr/>
        </p:nvSpPr>
        <p:spPr>
          <a:xfrm>
            <a:off x="1899360" y="596844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12:34:30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12:34:30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1" name="object 35"/>
          <p:cNvSpPr/>
          <p:nvPr/>
        </p:nvSpPr>
        <p:spPr>
          <a:xfrm>
            <a:off x="3176280" y="60256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2" name="object 36"/>
          <p:cNvSpPr/>
          <p:nvPr/>
        </p:nvSpPr>
        <p:spPr>
          <a:xfrm>
            <a:off x="488880" y="675000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3" name="object 37"/>
          <p:cNvSpPr/>
          <p:nvPr/>
        </p:nvSpPr>
        <p:spPr>
          <a:xfrm>
            <a:off x="1899360" y="65782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13:04:52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4" name="object 38"/>
          <p:cNvSpPr/>
          <p:nvPr/>
        </p:nvSpPr>
        <p:spPr>
          <a:xfrm>
            <a:off x="3176280" y="6750000"/>
            <a:ext cx="3720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adjudicado.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proposta dentro do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" strike="noStrike">
                <a:latin typeface="Verdana"/>
              </a:rPr>
              <a:t> 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5" name="object 39"/>
          <p:cNvSpPr/>
          <p:nvPr/>
        </p:nvSpPr>
        <p:spPr>
          <a:xfrm>
            <a:off x="460440" y="7274160"/>
            <a:ext cx="2542320" cy="30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MARCELO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AUGUSTO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ROSANGELA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SOARES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MAGARINOS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SOUZA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ROSANGELA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SOARES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MAGARINOS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SOUZA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SOUZA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LEÃO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Gerson Schilling Marques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6" name="object 40"/>
          <p:cNvSpPr/>
          <p:nvPr/>
        </p:nvSpPr>
        <p:spPr>
          <a:xfrm>
            <a:off x="3471840" y="7417080"/>
            <a:ext cx="338364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10:24:21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7" name="object 41"/>
          <p:cNvSpPr/>
          <p:nvPr/>
        </p:nvSpPr>
        <p:spPr>
          <a:xfrm>
            <a:off x="3446280" y="7959960"/>
            <a:ext cx="28476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8" name="object 42"/>
          <p:cNvSpPr/>
          <p:nvPr/>
        </p:nvSpPr>
        <p:spPr>
          <a:xfrm>
            <a:off x="3471840" y="7969680"/>
            <a:ext cx="358056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10:26:15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abaixo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custo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10:26:42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produto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Rosangela, </a:t>
            </a:r>
            <a:r>
              <a:rPr b="0" lang="pt-BR" sz="750" spc="-1" strike="noStrike">
                <a:latin typeface="Verdana"/>
              </a:rPr>
              <a:t>consegue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10:59:56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3427,00?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9" name="object 43"/>
          <p:cNvSpPr/>
          <p:nvPr/>
        </p:nvSpPr>
        <p:spPr>
          <a:xfrm>
            <a:off x="3446280" y="8789040"/>
            <a:ext cx="182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1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0" name="object 44"/>
          <p:cNvSpPr/>
          <p:nvPr/>
        </p:nvSpPr>
        <p:spPr>
          <a:xfrm>
            <a:off x="3471840" y="8798760"/>
            <a:ext cx="334944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11:05:07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11:06:01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referência.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1" name="object 45"/>
          <p:cNvSpPr/>
          <p:nvPr/>
        </p:nvSpPr>
        <p:spPr>
          <a:xfrm>
            <a:off x="3446280" y="9284760"/>
            <a:ext cx="810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ok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1982" name="object 46"/>
          <p:cNvSpPr/>
          <p:nvPr/>
        </p:nvSpPr>
        <p:spPr>
          <a:xfrm>
            <a:off x="3471840" y="9351360"/>
            <a:ext cx="329976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11:12:11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11:39:06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obrigado!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3" name="object 47"/>
          <p:cNvSpPr/>
          <p:nvPr/>
        </p:nvSpPr>
        <p:spPr>
          <a:xfrm>
            <a:off x="3446280" y="9894600"/>
            <a:ext cx="1545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03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4" name="object 48"/>
          <p:cNvSpPr/>
          <p:nvPr/>
        </p:nvSpPr>
        <p:spPr>
          <a:xfrm>
            <a:off x="3471840" y="9903960"/>
            <a:ext cx="35758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11:39:18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Sr.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Nelso,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5" name="object 2"/>
          <p:cNvSpPr/>
          <p:nvPr/>
        </p:nvSpPr>
        <p:spPr>
          <a:xfrm>
            <a:off x="323280" y="165240"/>
            <a:ext cx="3072240" cy="249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41000"/>
              </a:lnSpc>
              <a:spcBef>
                <a:spcPts val="164"/>
              </a:spcBef>
              <a:buNone/>
            </a:pPr>
            <a:r>
              <a:rPr b="0" lang="pt-BR" sz="750" spc="-1" strike="noStrike">
                <a:latin typeface="Verdana"/>
              </a:rPr>
              <a:t>Pregoeiro(a)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 DUTRA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ANTONIO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GONÇALVES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FILHO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7" strike="noStrike">
                <a:latin typeface="Verdana"/>
              </a:rPr>
              <a:t>ANTONIO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GONÇALVES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FILHO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1987" name="object 4"/>
          <p:cNvGrpSpPr/>
          <p:nvPr/>
        </p:nvGrpSpPr>
        <p:grpSpPr>
          <a:xfrm>
            <a:off x="473040" y="2264760"/>
            <a:ext cx="6622560" cy="19440"/>
            <a:chOff x="473040" y="2264760"/>
            <a:chExt cx="6622560" cy="19440"/>
          </a:xfrm>
        </p:grpSpPr>
        <p:sp>
          <p:nvSpPr>
            <p:cNvPr id="1988" name="object 5"/>
            <p:cNvSpPr/>
            <p:nvPr/>
          </p:nvSpPr>
          <p:spPr>
            <a:xfrm>
              <a:off x="473040" y="22647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89" name="object 6"/>
            <p:cNvSpPr/>
            <p:nvPr/>
          </p:nvSpPr>
          <p:spPr>
            <a:xfrm>
              <a:off x="473040" y="22647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0" name="object 7"/>
            <p:cNvSpPr/>
            <p:nvPr/>
          </p:nvSpPr>
          <p:spPr>
            <a:xfrm>
              <a:off x="473040" y="22647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91" name="object 8"/>
          <p:cNvSpPr/>
          <p:nvPr/>
        </p:nvSpPr>
        <p:spPr>
          <a:xfrm>
            <a:off x="3471840" y="35568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11:48:38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11:56:26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2" name="object 4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93" name="object 49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3</a:t>
            </a:r>
            <a:r>
              <a:rPr b="0" lang="pt-BR" sz="800" spc="-7" strike="noStrike">
                <a:latin typeface="Arial MT"/>
              </a:rPr>
              <a:t>3/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994" name="object 9"/>
          <p:cNvSpPr/>
          <p:nvPr/>
        </p:nvSpPr>
        <p:spPr>
          <a:xfrm>
            <a:off x="4091040" y="355680"/>
            <a:ext cx="2456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3427,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52,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5" name="object 10"/>
          <p:cNvSpPr/>
          <p:nvPr/>
        </p:nvSpPr>
        <p:spPr>
          <a:xfrm>
            <a:off x="4091040" y="631800"/>
            <a:ext cx="1414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6" name="object 11"/>
          <p:cNvSpPr/>
          <p:nvPr/>
        </p:nvSpPr>
        <p:spPr>
          <a:xfrm>
            <a:off x="3471840" y="1022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11:57:40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7" name="object 12"/>
          <p:cNvSpPr/>
          <p:nvPr/>
        </p:nvSpPr>
        <p:spPr>
          <a:xfrm>
            <a:off x="3446280" y="965520"/>
            <a:ext cx="1545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03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8" name="object 13"/>
          <p:cNvSpPr/>
          <p:nvPr/>
        </p:nvSpPr>
        <p:spPr>
          <a:xfrm>
            <a:off x="3446280" y="1242000"/>
            <a:ext cx="182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1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99" name="object 14"/>
          <p:cNvSpPr/>
          <p:nvPr/>
        </p:nvSpPr>
        <p:spPr>
          <a:xfrm>
            <a:off x="3471840" y="1251360"/>
            <a:ext cx="327384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11:59:04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3427,52,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12:00:13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esse</a:t>
            </a:r>
            <a:r>
              <a:rPr b="0" lang="pt-BR" sz="750" spc="-7" strike="noStrike">
                <a:latin typeface="Verdana"/>
              </a:rPr>
              <a:t> 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0" name="object 15"/>
          <p:cNvSpPr/>
          <p:nvPr/>
        </p:nvSpPr>
        <p:spPr>
          <a:xfrm>
            <a:off x="3471840" y="1851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12:00:42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1" name="object 16"/>
          <p:cNvSpPr/>
          <p:nvPr/>
        </p:nvSpPr>
        <p:spPr>
          <a:xfrm>
            <a:off x="3446280" y="1794600"/>
            <a:ext cx="26654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consigo.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2" name="object 17"/>
          <p:cNvSpPr/>
          <p:nvPr/>
        </p:nvSpPr>
        <p:spPr>
          <a:xfrm>
            <a:off x="460440" y="230904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7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Lote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4" strike="noStrike">
                <a:latin typeface="Verdana"/>
              </a:rPr>
              <a:t>para </a:t>
            </a:r>
            <a:r>
              <a:rPr b="0" lang="pt-BR" sz="950" spc="12" strike="noStrike">
                <a:latin typeface="Verdana"/>
              </a:rPr>
              <a:t>o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item: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Placa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mãe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14:55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 acima do valor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3" name="object 18"/>
          <p:cNvSpPr/>
          <p:nvPr/>
        </p:nvSpPr>
        <p:spPr>
          <a:xfrm>
            <a:off x="460440" y="36622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4" name="object 19"/>
          <p:cNvSpPr/>
          <p:nvPr/>
        </p:nvSpPr>
        <p:spPr>
          <a:xfrm>
            <a:off x="3852720" y="39672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5" name="object 20"/>
          <p:cNvSpPr/>
          <p:nvPr/>
        </p:nvSpPr>
        <p:spPr>
          <a:xfrm>
            <a:off x="460440" y="4644000"/>
            <a:ext cx="6592320" cy="267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1491254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Placa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mãe </a:t>
            </a:r>
            <a:r>
              <a:rPr b="0" lang="pt-BR" sz="750" spc="-7" strike="noStrike">
                <a:latin typeface="Verdana"/>
              </a:rPr>
              <a:t>compatível </a:t>
            </a:r>
            <a:r>
              <a:rPr b="0" lang="pt-BR" sz="750" spc="-1" strike="noStrike">
                <a:latin typeface="Verdana"/>
              </a:rPr>
              <a:t>com </a:t>
            </a:r>
            <a:r>
              <a:rPr b="0" lang="pt-BR" sz="750" spc="-7" strike="noStrike">
                <a:latin typeface="Verdana"/>
              </a:rPr>
              <a:t>SSD </a:t>
            </a:r>
            <a:r>
              <a:rPr b="0" lang="pt-BR" sz="750" spc="-1" strike="noStrike">
                <a:latin typeface="Verdana"/>
              </a:rPr>
              <a:t>do 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1, processador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2, memória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3, placa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video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 E placa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captura</a:t>
            </a:r>
            <a:r>
              <a:rPr b="0" lang="pt-BR" sz="750" spc="-1" strike="noStrike">
                <a:latin typeface="Verdana"/>
              </a:rPr>
              <a:t>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 5 com,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 </a:t>
            </a:r>
            <a:r>
              <a:rPr b="0" lang="pt-BR" sz="750" spc="-7" strike="noStrike">
                <a:latin typeface="Verdana"/>
              </a:rPr>
              <a:t>mínimo,</a:t>
            </a:r>
            <a:r>
              <a:rPr b="0" lang="pt-BR" sz="750" spc="-1" strike="noStrike">
                <a:latin typeface="Verdana"/>
              </a:rPr>
              <a:t> 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seguintes </a:t>
            </a:r>
            <a:r>
              <a:rPr b="0" lang="pt-BR" sz="750" spc="-7" strike="noStrike">
                <a:latin typeface="Verdana"/>
              </a:rPr>
              <a:t>características:</a:t>
            </a:r>
            <a:r>
              <a:rPr b="0" lang="pt-BR" sz="750" spc="-1" strike="noStrike">
                <a:latin typeface="Verdana"/>
              </a:rPr>
              <a:t> 3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portas USB 3.1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Gen 1 (2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portas </a:t>
            </a:r>
            <a:r>
              <a:rPr b="0" lang="pt-BR" sz="750" spc="-7" strike="noStrike">
                <a:latin typeface="Verdana"/>
              </a:rPr>
              <a:t>disponíveis</a:t>
            </a:r>
            <a:r>
              <a:rPr b="0" lang="pt-BR" sz="750" spc="-1" strike="noStrike">
                <a:latin typeface="Verdana"/>
              </a:rPr>
              <a:t> no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painel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traseiro),</a:t>
            </a:r>
            <a:r>
              <a:rPr b="0" lang="pt-BR" sz="750" spc="-1" strike="noStrike">
                <a:latin typeface="Verdana"/>
              </a:rPr>
              <a:t> 8 portas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 2.0/1.1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(4 portas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disponíveis</a:t>
            </a:r>
            <a:r>
              <a:rPr b="0" lang="pt-BR" sz="750" spc="-1" strike="noStrike">
                <a:latin typeface="Verdana"/>
              </a:rPr>
              <a:t> no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painel </a:t>
            </a:r>
            <a:r>
              <a:rPr b="0" lang="pt-BR" sz="750" spc="-7" strike="noStrike">
                <a:latin typeface="Verdana"/>
              </a:rPr>
              <a:t>traseiro),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1x porta USB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Type-C</a:t>
            </a:r>
            <a:r>
              <a:rPr b="0" lang="pt-BR" sz="750" spc="-1" strike="noStrike">
                <a:latin typeface="Verdana"/>
              </a:rPr>
              <a:t> no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painel </a:t>
            </a:r>
            <a:r>
              <a:rPr b="0" lang="pt-BR" sz="750" spc="-7" strike="noStrike">
                <a:latin typeface="Verdana"/>
              </a:rPr>
              <a:t>traseiro,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suporte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USB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3.2 Gen2, 1x porta USB 3.2 Gen2 </a:t>
            </a:r>
            <a:r>
              <a:rPr b="0" lang="pt-BR" sz="750" spc="-7" strike="noStrike">
                <a:latin typeface="Verdana"/>
              </a:rPr>
              <a:t>Tipo-A (vermelha) </a:t>
            </a:r>
            <a:r>
              <a:rPr b="0" lang="pt-BR" sz="750" spc="-1" strike="noStrike">
                <a:latin typeface="Verdana"/>
              </a:rPr>
              <a:t>no painel </a:t>
            </a:r>
            <a:r>
              <a:rPr b="0" lang="pt-BR" sz="750" spc="-7" strike="noStrike">
                <a:latin typeface="Verdana"/>
              </a:rPr>
              <a:t>traseiro, </a:t>
            </a:r>
            <a:r>
              <a:rPr b="0" lang="pt-BR" sz="750" spc="-1" strike="noStrike">
                <a:latin typeface="Verdana"/>
              </a:rPr>
              <a:t>4 slots de memória DIMM DDR4 com suporte de até 128 </a:t>
            </a:r>
            <a:r>
              <a:rPr b="0" lang="pt-BR" sz="750" spc="-7" strike="noStrike">
                <a:latin typeface="Verdana"/>
              </a:rPr>
              <a:t>GB, </a:t>
            </a:r>
            <a:r>
              <a:rPr b="0" lang="pt-BR" sz="750" spc="-1" strike="noStrike">
                <a:latin typeface="Verdana"/>
              </a:rPr>
              <a:t> suporte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 3200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/3000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/2933/2666/2400/2133 MHz,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slot PCI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Express x16,</a:t>
            </a:r>
            <a:r>
              <a:rPr b="0" lang="pt-BR" sz="750" spc="-7" strike="noStrike">
                <a:latin typeface="Verdana"/>
              </a:rPr>
              <a:t> executando </a:t>
            </a:r>
            <a:r>
              <a:rPr b="0" lang="pt-BR" sz="750" spc="-1" strike="noStrike">
                <a:latin typeface="Verdana"/>
              </a:rPr>
              <a:t>a x16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(PCIEX16),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1x slot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 Express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x16, rodando a x4 (PCIEX4), 1x slot PCI Express x1, 1x porta HDMI, suportando uma resolução máxima de 4096x2160 @ 30 Hz, 1x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DisplayPort, </a:t>
            </a:r>
            <a:r>
              <a:rPr b="0" lang="pt-BR" sz="750" spc="-1" strike="noStrike">
                <a:latin typeface="Verdana"/>
              </a:rPr>
              <a:t>suportando uma resolução máxima de 4096x2304 @ 60 Hz, 1x conector M.2 (soquete 3, </a:t>
            </a:r>
            <a:r>
              <a:rPr b="0" lang="pt-BR" sz="750" spc="-7" strike="noStrike">
                <a:latin typeface="Verdana"/>
              </a:rPr>
              <a:t>chave </a:t>
            </a:r>
            <a:r>
              <a:rPr b="0" lang="pt-BR" sz="750" spc="-1" strike="noStrike">
                <a:latin typeface="Verdana"/>
              </a:rPr>
              <a:t>M, tipo 2260/2280/22110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SATA </a:t>
            </a:r>
            <a:r>
              <a:rPr b="0" lang="pt-BR" sz="750" spc="-1" strike="noStrike">
                <a:latin typeface="Verdana"/>
              </a:rPr>
              <a:t>e suporte </a:t>
            </a:r>
            <a:r>
              <a:rPr b="0" lang="pt-BR" sz="750" spc="-7" strike="noStrike">
                <a:latin typeface="Verdana"/>
              </a:rPr>
              <a:t>para SSD </a:t>
            </a:r>
            <a:r>
              <a:rPr b="0" lang="pt-BR" sz="750" spc="-1" strike="noStrike">
                <a:latin typeface="Verdana"/>
              </a:rPr>
              <a:t>PCIe 3.0 x4 / x2) (M2A_SB), 6 conectores </a:t>
            </a:r>
            <a:r>
              <a:rPr b="0" lang="pt-BR" sz="750" spc="-26" strike="noStrike">
                <a:latin typeface="Verdana"/>
              </a:rPr>
              <a:t>SATA </a:t>
            </a:r>
            <a:r>
              <a:rPr b="0" lang="pt-BR" sz="750" spc="-1" strike="noStrike">
                <a:latin typeface="Verdana"/>
              </a:rPr>
              <a:t>6Gb/s, áudio com opção de 2/4/5.1/7.1 canais, Chip </a:t>
            </a:r>
            <a:r>
              <a:rPr b="0" lang="pt-BR" sz="750" spc="-7" strike="noStrike">
                <a:latin typeface="Verdana"/>
              </a:rPr>
              <a:t>Realtek </a:t>
            </a:r>
            <a:r>
              <a:rPr b="0" lang="pt-BR" sz="750" spc="-1" strike="noStrike">
                <a:latin typeface="Verdana"/>
              </a:rPr>
              <a:t> 2,5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GbE LAN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(2,5 Gbit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1 Gbit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100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Mbit),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similar 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 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modelo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 AORUS ELITE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marca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7" strike="noStrike">
                <a:latin typeface="Verdana"/>
              </a:rPr>
              <a:t>Gigabyte. Garantia </a:t>
            </a:r>
            <a:r>
              <a:rPr b="0" lang="pt-BR" sz="750" spc="-1" strike="noStrike">
                <a:latin typeface="Verdana"/>
              </a:rPr>
              <a:t>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7" strike="noStrike">
                <a:latin typeface="Verdana"/>
              </a:rPr>
              <a:t> 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6" name="object 21"/>
          <p:cNvSpPr/>
          <p:nvPr/>
        </p:nvSpPr>
        <p:spPr>
          <a:xfrm>
            <a:off x="488880" y="71596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7" name="object 22"/>
          <p:cNvSpPr/>
          <p:nvPr/>
        </p:nvSpPr>
        <p:spPr>
          <a:xfrm>
            <a:off x="2718720" y="71596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8" name="object 23"/>
          <p:cNvSpPr/>
          <p:nvPr/>
        </p:nvSpPr>
        <p:spPr>
          <a:xfrm>
            <a:off x="3652920" y="704520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09" name="object 24"/>
          <p:cNvSpPr/>
          <p:nvPr/>
        </p:nvSpPr>
        <p:spPr>
          <a:xfrm>
            <a:off x="3652920" y="727380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0" name="object 25"/>
          <p:cNvSpPr/>
          <p:nvPr/>
        </p:nvSpPr>
        <p:spPr>
          <a:xfrm>
            <a:off x="4138920" y="710244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1" name="object 26"/>
          <p:cNvSpPr/>
          <p:nvPr/>
        </p:nvSpPr>
        <p:spPr>
          <a:xfrm>
            <a:off x="3627360" y="715968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012" name="object 27"/>
          <p:cNvSpPr/>
          <p:nvPr/>
        </p:nvSpPr>
        <p:spPr>
          <a:xfrm>
            <a:off x="4758120" y="71596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3" name="object 28"/>
          <p:cNvSpPr/>
          <p:nvPr/>
        </p:nvSpPr>
        <p:spPr>
          <a:xfrm>
            <a:off x="488880" y="7435800"/>
            <a:ext cx="2078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4" name="object 29"/>
          <p:cNvSpPr/>
          <p:nvPr/>
        </p:nvSpPr>
        <p:spPr>
          <a:xfrm>
            <a:off x="2718720" y="749304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5" name="object 30"/>
          <p:cNvSpPr/>
          <p:nvPr/>
        </p:nvSpPr>
        <p:spPr>
          <a:xfrm>
            <a:off x="463680" y="755028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016" name="object 31"/>
          <p:cNvSpPr/>
          <p:nvPr/>
        </p:nvSpPr>
        <p:spPr>
          <a:xfrm>
            <a:off x="488880" y="7616880"/>
            <a:ext cx="23803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Gigabyte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Aorus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7" name="object 32"/>
          <p:cNvSpPr/>
          <p:nvPr/>
        </p:nvSpPr>
        <p:spPr>
          <a:xfrm>
            <a:off x="4138920" y="749304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8" name="object 33"/>
          <p:cNvSpPr/>
          <p:nvPr/>
        </p:nvSpPr>
        <p:spPr>
          <a:xfrm>
            <a:off x="3627360" y="755028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1.750,00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17:10:25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9" name="object 34"/>
          <p:cNvSpPr/>
          <p:nvPr/>
        </p:nvSpPr>
        <p:spPr>
          <a:xfrm>
            <a:off x="5234760" y="755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0" name="object 35"/>
          <p:cNvSpPr/>
          <p:nvPr/>
        </p:nvSpPr>
        <p:spPr>
          <a:xfrm>
            <a:off x="438120" y="8217360"/>
            <a:ext cx="45925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360">
              <a:lnSpc>
                <a:spcPct val="100000"/>
              </a:lnSpc>
              <a:spcBef>
                <a:spcPts val="99"/>
              </a:spcBef>
              <a:buNone/>
              <a:tabLst>
                <a:tab algn="l" pos="2292840"/>
                <a:tab algn="l" pos="371268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1.999,00</a:t>
            </a:r>
            <a:r>
              <a:rPr b="0" lang="pt-BR" sz="1129" spc="177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23:03:54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1" name="object 36"/>
          <p:cNvSpPr/>
          <p:nvPr/>
        </p:nvSpPr>
        <p:spPr>
          <a:xfrm>
            <a:off x="5234760" y="810288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09:51:10: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2" name="object 37"/>
          <p:cNvSpPr/>
          <p:nvPr/>
        </p:nvSpPr>
        <p:spPr>
          <a:xfrm>
            <a:off x="660600" y="8607960"/>
            <a:ext cx="24105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GIGABYTE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AORUS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3" name="object 38"/>
          <p:cNvSpPr/>
          <p:nvPr/>
        </p:nvSpPr>
        <p:spPr>
          <a:xfrm>
            <a:off x="488880" y="894168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4" name="object 39"/>
          <p:cNvSpPr/>
          <p:nvPr/>
        </p:nvSpPr>
        <p:spPr>
          <a:xfrm>
            <a:off x="2680920" y="88844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1.999,00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08:57:07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5" name="object 40"/>
          <p:cNvSpPr/>
          <p:nvPr/>
        </p:nvSpPr>
        <p:spPr>
          <a:xfrm>
            <a:off x="5234760" y="894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6" name="object 41"/>
          <p:cNvSpPr/>
          <p:nvPr/>
        </p:nvSpPr>
        <p:spPr>
          <a:xfrm>
            <a:off x="660600" y="9160920"/>
            <a:ext cx="24105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GIGABYTE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AORUS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7" name="object 42"/>
          <p:cNvSpPr/>
          <p:nvPr/>
        </p:nvSpPr>
        <p:spPr>
          <a:xfrm>
            <a:off x="488880" y="9494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8" name="object 43"/>
          <p:cNvSpPr/>
          <p:nvPr/>
        </p:nvSpPr>
        <p:spPr>
          <a:xfrm>
            <a:off x="2680920" y="94370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20:25:41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9" name="object 44"/>
          <p:cNvSpPr/>
          <p:nvPr/>
        </p:nvSpPr>
        <p:spPr>
          <a:xfrm>
            <a:off x="5234760" y="9494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0" name="object 45"/>
          <p:cNvSpPr/>
          <p:nvPr/>
        </p:nvSpPr>
        <p:spPr>
          <a:xfrm>
            <a:off x="660600" y="9713520"/>
            <a:ext cx="24105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GIGABYTE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AORUS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1" name="object 46"/>
          <p:cNvSpPr/>
          <p:nvPr/>
        </p:nvSpPr>
        <p:spPr>
          <a:xfrm>
            <a:off x="438120" y="9990000"/>
            <a:ext cx="45925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360">
              <a:lnSpc>
                <a:spcPct val="100000"/>
              </a:lnSpc>
              <a:spcBef>
                <a:spcPts val="99"/>
              </a:spcBef>
              <a:buNone/>
              <a:tabLst>
                <a:tab algn="l" pos="2292840"/>
                <a:tab algn="l" pos="3712680"/>
              </a:tabLst>
            </a:pPr>
            <a:r>
              <a:rPr b="0" lang="pt-BR" sz="750" spc="-1" strike="noStrike">
                <a:latin typeface="Verdana"/>
              </a:rPr>
              <a:t>DADB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2.500,00</a:t>
            </a:r>
            <a:r>
              <a:rPr b="0" lang="pt-BR" sz="1129" spc="177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13:52:48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2" name="object 47"/>
          <p:cNvSpPr/>
          <p:nvPr/>
        </p:nvSpPr>
        <p:spPr>
          <a:xfrm>
            <a:off x="5234760" y="10046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" name="object 9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03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B003F97-5375-4D36-B0E6-AD199AEDFB26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035" name="object 2"/>
          <p:cNvSpPr/>
          <p:nvPr/>
        </p:nvSpPr>
        <p:spPr>
          <a:xfrm>
            <a:off x="323280" y="165240"/>
            <a:ext cx="267876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34992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Placa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mãe</a:t>
            </a:r>
            <a:endParaRPr b="0" lang="pt-BR" sz="750" spc="-1" strike="noStrike">
              <a:latin typeface="Arial"/>
            </a:endParaRPr>
          </a:p>
          <a:p>
            <a:pPr marL="3499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Gigabyte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B560M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AORUS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037" name="object 4"/>
          <p:cNvSpPr/>
          <p:nvPr/>
        </p:nvSpPr>
        <p:spPr>
          <a:xfrm>
            <a:off x="460440" y="82260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8" name="object 5"/>
          <p:cNvSpPr/>
          <p:nvPr/>
        </p:nvSpPr>
        <p:spPr>
          <a:xfrm>
            <a:off x="488880" y="12988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9" name="object 6"/>
          <p:cNvSpPr/>
          <p:nvPr/>
        </p:nvSpPr>
        <p:spPr>
          <a:xfrm>
            <a:off x="2137680" y="12988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0" name="object 7"/>
          <p:cNvSpPr/>
          <p:nvPr/>
        </p:nvSpPr>
        <p:spPr>
          <a:xfrm>
            <a:off x="4529520" y="1013040"/>
            <a:ext cx="251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1" name="object 8"/>
          <p:cNvSpPr/>
          <p:nvPr/>
        </p:nvSpPr>
        <p:spPr>
          <a:xfrm>
            <a:off x="4529520" y="1470600"/>
            <a:ext cx="267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2" name="object 9"/>
          <p:cNvSpPr/>
          <p:nvPr/>
        </p:nvSpPr>
        <p:spPr>
          <a:xfrm>
            <a:off x="4872600" y="1070280"/>
            <a:ext cx="327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3" name="object 10"/>
          <p:cNvSpPr/>
          <p:nvPr/>
        </p:nvSpPr>
        <p:spPr>
          <a:xfrm>
            <a:off x="4872600" y="118476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Ho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4" name="object 11"/>
          <p:cNvSpPr/>
          <p:nvPr/>
        </p:nvSpPr>
        <p:spPr>
          <a:xfrm>
            <a:off x="3884760" y="1298880"/>
            <a:ext cx="1330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8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Hora</a:t>
            </a:r>
            <a:r>
              <a:rPr b="0" lang="pt-BR" sz="1129" spc="92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5" name="object 12"/>
          <p:cNvSpPr/>
          <p:nvPr/>
        </p:nvSpPr>
        <p:spPr>
          <a:xfrm>
            <a:off x="4503960" y="1356120"/>
            <a:ext cx="5356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046" name="object 13"/>
          <p:cNvSpPr/>
          <p:nvPr/>
        </p:nvSpPr>
        <p:spPr>
          <a:xfrm>
            <a:off x="4872600" y="152784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7" name="object 14"/>
          <p:cNvSpPr/>
          <p:nvPr/>
        </p:nvSpPr>
        <p:spPr>
          <a:xfrm>
            <a:off x="5339520" y="129888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8" name="object 15"/>
          <p:cNvSpPr/>
          <p:nvPr/>
        </p:nvSpPr>
        <p:spPr>
          <a:xfrm>
            <a:off x="488880" y="180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9" name="object 16"/>
          <p:cNvSpPr/>
          <p:nvPr/>
        </p:nvSpPr>
        <p:spPr>
          <a:xfrm>
            <a:off x="2137680" y="174708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0" name="object 17"/>
          <p:cNvSpPr/>
          <p:nvPr/>
        </p:nvSpPr>
        <p:spPr>
          <a:xfrm>
            <a:off x="3909960" y="1747080"/>
            <a:ext cx="596520" cy="85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14:35:27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10:06:51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10:05:54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10:05:03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1" name="object 18"/>
          <p:cNvSpPr/>
          <p:nvPr/>
        </p:nvSpPr>
        <p:spPr>
          <a:xfrm>
            <a:off x="5339520" y="1747080"/>
            <a:ext cx="14054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FORNECEDOR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2" name="object 19"/>
          <p:cNvSpPr/>
          <p:nvPr/>
        </p:nvSpPr>
        <p:spPr>
          <a:xfrm>
            <a:off x="488880" y="208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3" name="object 20"/>
          <p:cNvSpPr/>
          <p:nvPr/>
        </p:nvSpPr>
        <p:spPr>
          <a:xfrm>
            <a:off x="5339520" y="2080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4" name="object 21"/>
          <p:cNvSpPr/>
          <p:nvPr/>
        </p:nvSpPr>
        <p:spPr>
          <a:xfrm>
            <a:off x="488880" y="235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5" name="object 22"/>
          <p:cNvSpPr/>
          <p:nvPr/>
        </p:nvSpPr>
        <p:spPr>
          <a:xfrm>
            <a:off x="2137680" y="2356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6" name="object 23"/>
          <p:cNvSpPr/>
          <p:nvPr/>
        </p:nvSpPr>
        <p:spPr>
          <a:xfrm>
            <a:off x="5339520" y="2356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7" name="object 24"/>
          <p:cNvSpPr/>
          <p:nvPr/>
        </p:nvSpPr>
        <p:spPr>
          <a:xfrm>
            <a:off x="488880" y="263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8" name="object 25"/>
          <p:cNvSpPr/>
          <p:nvPr/>
        </p:nvSpPr>
        <p:spPr>
          <a:xfrm>
            <a:off x="2137680" y="257580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9" name="object 26"/>
          <p:cNvSpPr/>
          <p:nvPr/>
        </p:nvSpPr>
        <p:spPr>
          <a:xfrm>
            <a:off x="5339520" y="2633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0" name="object 27"/>
          <p:cNvSpPr/>
          <p:nvPr/>
        </p:nvSpPr>
        <p:spPr>
          <a:xfrm>
            <a:off x="488880" y="290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1" name="object 28"/>
          <p:cNvSpPr/>
          <p:nvPr/>
        </p:nvSpPr>
        <p:spPr>
          <a:xfrm>
            <a:off x="2137680" y="2909520"/>
            <a:ext cx="1636200" cy="95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2" name="object 29"/>
          <p:cNvSpPr/>
          <p:nvPr/>
        </p:nvSpPr>
        <p:spPr>
          <a:xfrm>
            <a:off x="5339520" y="2909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3" name="object 30"/>
          <p:cNvSpPr/>
          <p:nvPr/>
        </p:nvSpPr>
        <p:spPr>
          <a:xfrm>
            <a:off x="488880" y="3186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4" name="object 31"/>
          <p:cNvSpPr/>
          <p:nvPr/>
        </p:nvSpPr>
        <p:spPr>
          <a:xfrm>
            <a:off x="5339520" y="3186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5" name="object 32"/>
          <p:cNvSpPr/>
          <p:nvPr/>
        </p:nvSpPr>
        <p:spPr>
          <a:xfrm>
            <a:off x="488880" y="3462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6" name="object 33"/>
          <p:cNvSpPr/>
          <p:nvPr/>
        </p:nvSpPr>
        <p:spPr>
          <a:xfrm>
            <a:off x="5339520" y="3462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7" name="object 34"/>
          <p:cNvSpPr/>
          <p:nvPr/>
        </p:nvSpPr>
        <p:spPr>
          <a:xfrm>
            <a:off x="488880" y="373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8" name="object 35"/>
          <p:cNvSpPr/>
          <p:nvPr/>
        </p:nvSpPr>
        <p:spPr>
          <a:xfrm>
            <a:off x="5339520" y="373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9" name="object 36"/>
          <p:cNvSpPr/>
          <p:nvPr/>
        </p:nvSpPr>
        <p:spPr>
          <a:xfrm>
            <a:off x="488880" y="401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0" name="object 37"/>
          <p:cNvSpPr/>
          <p:nvPr/>
        </p:nvSpPr>
        <p:spPr>
          <a:xfrm>
            <a:off x="2137680" y="395784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1" name="object 38"/>
          <p:cNvSpPr/>
          <p:nvPr/>
        </p:nvSpPr>
        <p:spPr>
          <a:xfrm>
            <a:off x="5339520" y="401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2" name="object 39"/>
          <p:cNvSpPr/>
          <p:nvPr/>
        </p:nvSpPr>
        <p:spPr>
          <a:xfrm>
            <a:off x="488880" y="429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3" name="object 40"/>
          <p:cNvSpPr/>
          <p:nvPr/>
        </p:nvSpPr>
        <p:spPr>
          <a:xfrm>
            <a:off x="2137680" y="4291200"/>
            <a:ext cx="16362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4" name="object 41"/>
          <p:cNvSpPr/>
          <p:nvPr/>
        </p:nvSpPr>
        <p:spPr>
          <a:xfrm>
            <a:off x="5339520" y="429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5" name="object 42"/>
          <p:cNvSpPr/>
          <p:nvPr/>
        </p:nvSpPr>
        <p:spPr>
          <a:xfrm>
            <a:off x="488880" y="456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6" name="object 43"/>
          <p:cNvSpPr/>
          <p:nvPr/>
        </p:nvSpPr>
        <p:spPr>
          <a:xfrm>
            <a:off x="5339520" y="456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7" name="object 44"/>
          <p:cNvSpPr/>
          <p:nvPr/>
        </p:nvSpPr>
        <p:spPr>
          <a:xfrm>
            <a:off x="488880" y="484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8" name="object 45"/>
          <p:cNvSpPr/>
          <p:nvPr/>
        </p:nvSpPr>
        <p:spPr>
          <a:xfrm>
            <a:off x="5339520" y="484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9" name="object 46"/>
          <p:cNvSpPr/>
          <p:nvPr/>
        </p:nvSpPr>
        <p:spPr>
          <a:xfrm>
            <a:off x="488880" y="5120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0" name="object 47"/>
          <p:cNvSpPr/>
          <p:nvPr/>
        </p:nvSpPr>
        <p:spPr>
          <a:xfrm>
            <a:off x="2137680" y="506304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1" name="object 48"/>
          <p:cNvSpPr/>
          <p:nvPr/>
        </p:nvSpPr>
        <p:spPr>
          <a:xfrm>
            <a:off x="5339520" y="512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2" name="object 49"/>
          <p:cNvSpPr/>
          <p:nvPr/>
        </p:nvSpPr>
        <p:spPr>
          <a:xfrm>
            <a:off x="488880" y="5396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3" name="object 50"/>
          <p:cNvSpPr/>
          <p:nvPr/>
        </p:nvSpPr>
        <p:spPr>
          <a:xfrm>
            <a:off x="2137680" y="5396760"/>
            <a:ext cx="146088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4" name="object 51"/>
          <p:cNvSpPr/>
          <p:nvPr/>
        </p:nvSpPr>
        <p:spPr>
          <a:xfrm>
            <a:off x="5339520" y="5396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5" name="object 52"/>
          <p:cNvSpPr/>
          <p:nvPr/>
        </p:nvSpPr>
        <p:spPr>
          <a:xfrm>
            <a:off x="488880" y="567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6" name="object 53"/>
          <p:cNvSpPr/>
          <p:nvPr/>
        </p:nvSpPr>
        <p:spPr>
          <a:xfrm>
            <a:off x="5339520" y="567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7" name="object 54"/>
          <p:cNvSpPr/>
          <p:nvPr/>
        </p:nvSpPr>
        <p:spPr>
          <a:xfrm>
            <a:off x="488880" y="594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8" name="object 55"/>
          <p:cNvSpPr/>
          <p:nvPr/>
        </p:nvSpPr>
        <p:spPr>
          <a:xfrm>
            <a:off x="5339520" y="594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9" name="object 56"/>
          <p:cNvSpPr/>
          <p:nvPr/>
        </p:nvSpPr>
        <p:spPr>
          <a:xfrm>
            <a:off x="488880" y="622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0" name="object 57"/>
          <p:cNvSpPr/>
          <p:nvPr/>
        </p:nvSpPr>
        <p:spPr>
          <a:xfrm>
            <a:off x="2137680" y="616860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1" name="object 58"/>
          <p:cNvSpPr/>
          <p:nvPr/>
        </p:nvSpPr>
        <p:spPr>
          <a:xfrm>
            <a:off x="5339520" y="6225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2" name="object 59"/>
          <p:cNvSpPr/>
          <p:nvPr/>
        </p:nvSpPr>
        <p:spPr>
          <a:xfrm>
            <a:off x="488880" y="6501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3" name="object 60"/>
          <p:cNvSpPr/>
          <p:nvPr/>
        </p:nvSpPr>
        <p:spPr>
          <a:xfrm>
            <a:off x="2137680" y="6501960"/>
            <a:ext cx="16362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4" name="object 61"/>
          <p:cNvSpPr/>
          <p:nvPr/>
        </p:nvSpPr>
        <p:spPr>
          <a:xfrm>
            <a:off x="5339520" y="6501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5" name="object 62"/>
          <p:cNvSpPr/>
          <p:nvPr/>
        </p:nvSpPr>
        <p:spPr>
          <a:xfrm>
            <a:off x="488880" y="677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6" name="object 63"/>
          <p:cNvSpPr/>
          <p:nvPr/>
        </p:nvSpPr>
        <p:spPr>
          <a:xfrm>
            <a:off x="5339520" y="6778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7" name="object 64"/>
          <p:cNvSpPr/>
          <p:nvPr/>
        </p:nvSpPr>
        <p:spPr>
          <a:xfrm>
            <a:off x="488880" y="705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8" name="object 65"/>
          <p:cNvSpPr/>
          <p:nvPr/>
        </p:nvSpPr>
        <p:spPr>
          <a:xfrm>
            <a:off x="5339520" y="7054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9" name="object 66"/>
          <p:cNvSpPr/>
          <p:nvPr/>
        </p:nvSpPr>
        <p:spPr>
          <a:xfrm>
            <a:off x="488880" y="733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0" name="object 67"/>
          <p:cNvSpPr/>
          <p:nvPr/>
        </p:nvSpPr>
        <p:spPr>
          <a:xfrm>
            <a:off x="5339520" y="733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1" name="object 68"/>
          <p:cNvSpPr/>
          <p:nvPr/>
        </p:nvSpPr>
        <p:spPr>
          <a:xfrm>
            <a:off x="488880" y="760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2" name="object 69"/>
          <p:cNvSpPr/>
          <p:nvPr/>
        </p:nvSpPr>
        <p:spPr>
          <a:xfrm>
            <a:off x="2137680" y="755028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3" name="object 70"/>
          <p:cNvSpPr/>
          <p:nvPr/>
        </p:nvSpPr>
        <p:spPr>
          <a:xfrm>
            <a:off x="5339520" y="7607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4" name="object 71"/>
          <p:cNvSpPr/>
          <p:nvPr/>
        </p:nvSpPr>
        <p:spPr>
          <a:xfrm>
            <a:off x="488880" y="788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5" name="object 72"/>
          <p:cNvSpPr/>
          <p:nvPr/>
        </p:nvSpPr>
        <p:spPr>
          <a:xfrm>
            <a:off x="2137680" y="78840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6" name="object 73"/>
          <p:cNvSpPr/>
          <p:nvPr/>
        </p:nvSpPr>
        <p:spPr>
          <a:xfrm>
            <a:off x="5339520" y="7884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7" name="object 74"/>
          <p:cNvSpPr/>
          <p:nvPr/>
        </p:nvSpPr>
        <p:spPr>
          <a:xfrm>
            <a:off x="488880" y="816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8" name="object 75"/>
          <p:cNvSpPr/>
          <p:nvPr/>
        </p:nvSpPr>
        <p:spPr>
          <a:xfrm>
            <a:off x="2137680" y="810288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9" name="object 76"/>
          <p:cNvSpPr/>
          <p:nvPr/>
        </p:nvSpPr>
        <p:spPr>
          <a:xfrm>
            <a:off x="5339520" y="8160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0" name="object 77"/>
          <p:cNvSpPr/>
          <p:nvPr/>
        </p:nvSpPr>
        <p:spPr>
          <a:xfrm>
            <a:off x="488880" y="843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1" name="object 78"/>
          <p:cNvSpPr/>
          <p:nvPr/>
        </p:nvSpPr>
        <p:spPr>
          <a:xfrm>
            <a:off x="5339520" y="8436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2" name="object 79"/>
          <p:cNvSpPr/>
          <p:nvPr/>
        </p:nvSpPr>
        <p:spPr>
          <a:xfrm>
            <a:off x="488880" y="8713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3" name="object 80"/>
          <p:cNvSpPr/>
          <p:nvPr/>
        </p:nvSpPr>
        <p:spPr>
          <a:xfrm>
            <a:off x="2137680" y="865584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4" name="object 81"/>
          <p:cNvSpPr/>
          <p:nvPr/>
        </p:nvSpPr>
        <p:spPr>
          <a:xfrm>
            <a:off x="5339520" y="8713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5" name="object 82"/>
          <p:cNvSpPr/>
          <p:nvPr/>
        </p:nvSpPr>
        <p:spPr>
          <a:xfrm>
            <a:off x="488880" y="898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6" name="object 83"/>
          <p:cNvSpPr/>
          <p:nvPr/>
        </p:nvSpPr>
        <p:spPr>
          <a:xfrm>
            <a:off x="5339520" y="8989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7" name="object 84"/>
          <p:cNvSpPr/>
          <p:nvPr/>
        </p:nvSpPr>
        <p:spPr>
          <a:xfrm>
            <a:off x="488880" y="926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8" name="object 85"/>
          <p:cNvSpPr/>
          <p:nvPr/>
        </p:nvSpPr>
        <p:spPr>
          <a:xfrm>
            <a:off x="2137680" y="9265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9" name="object 86"/>
          <p:cNvSpPr/>
          <p:nvPr/>
        </p:nvSpPr>
        <p:spPr>
          <a:xfrm>
            <a:off x="5339520" y="926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0" name="object 87"/>
          <p:cNvSpPr/>
          <p:nvPr/>
        </p:nvSpPr>
        <p:spPr>
          <a:xfrm>
            <a:off x="488880" y="95421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1" name="object 88"/>
          <p:cNvSpPr/>
          <p:nvPr/>
        </p:nvSpPr>
        <p:spPr>
          <a:xfrm>
            <a:off x="2137680" y="948492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2" name="object 89"/>
          <p:cNvSpPr/>
          <p:nvPr/>
        </p:nvSpPr>
        <p:spPr>
          <a:xfrm>
            <a:off x="5339520" y="95421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3" name="object 90"/>
          <p:cNvSpPr/>
          <p:nvPr/>
        </p:nvSpPr>
        <p:spPr>
          <a:xfrm>
            <a:off x="488880" y="981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4" name="object 91"/>
          <p:cNvSpPr/>
          <p:nvPr/>
        </p:nvSpPr>
        <p:spPr>
          <a:xfrm>
            <a:off x="2137680" y="981828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5" name="object 92"/>
          <p:cNvSpPr/>
          <p:nvPr/>
        </p:nvSpPr>
        <p:spPr>
          <a:xfrm>
            <a:off x="5339520" y="9818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6" name="object 93"/>
          <p:cNvSpPr/>
          <p:nvPr/>
        </p:nvSpPr>
        <p:spPr>
          <a:xfrm>
            <a:off x="488880" y="1009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7" name="object 94"/>
          <p:cNvSpPr/>
          <p:nvPr/>
        </p:nvSpPr>
        <p:spPr>
          <a:xfrm>
            <a:off x="5339520" y="10094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8" name="object 8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12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0413F74-56E0-4F18-A5CE-F2C1B180DA73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130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1.721,00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1" name="object 3"/>
          <p:cNvSpPr/>
          <p:nvPr/>
        </p:nvSpPr>
        <p:spPr>
          <a:xfrm>
            <a:off x="3839040" y="165240"/>
            <a:ext cx="9680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831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831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2" name="object 4"/>
          <p:cNvSpPr/>
          <p:nvPr/>
        </p:nvSpPr>
        <p:spPr>
          <a:xfrm>
            <a:off x="2137680" y="35568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3" name="object 5"/>
          <p:cNvSpPr/>
          <p:nvPr/>
        </p:nvSpPr>
        <p:spPr>
          <a:xfrm>
            <a:off x="5339520" y="35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4" name="object 6"/>
          <p:cNvSpPr/>
          <p:nvPr/>
        </p:nvSpPr>
        <p:spPr>
          <a:xfrm>
            <a:off x="488880" y="80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5" name="object 7"/>
          <p:cNvSpPr/>
          <p:nvPr/>
        </p:nvSpPr>
        <p:spPr>
          <a:xfrm>
            <a:off x="3909960" y="74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6" name="object 8"/>
          <p:cNvSpPr/>
          <p:nvPr/>
        </p:nvSpPr>
        <p:spPr>
          <a:xfrm>
            <a:off x="5339520" y="80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7" name="object 9"/>
          <p:cNvSpPr/>
          <p:nvPr/>
        </p:nvSpPr>
        <p:spPr>
          <a:xfrm>
            <a:off x="488880" y="119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8" name="object 10"/>
          <p:cNvSpPr/>
          <p:nvPr/>
        </p:nvSpPr>
        <p:spPr>
          <a:xfrm>
            <a:off x="2137680" y="119412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9" name="object 11"/>
          <p:cNvSpPr/>
          <p:nvPr/>
        </p:nvSpPr>
        <p:spPr>
          <a:xfrm>
            <a:off x="3909960" y="1136880"/>
            <a:ext cx="596520" cy="190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10:04:14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0" name="object 12"/>
          <p:cNvSpPr/>
          <p:nvPr/>
        </p:nvSpPr>
        <p:spPr>
          <a:xfrm>
            <a:off x="5339520" y="119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1" name="object 13"/>
          <p:cNvSpPr/>
          <p:nvPr/>
        </p:nvSpPr>
        <p:spPr>
          <a:xfrm>
            <a:off x="488880" y="14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2" name="object 14"/>
          <p:cNvSpPr/>
          <p:nvPr/>
        </p:nvSpPr>
        <p:spPr>
          <a:xfrm>
            <a:off x="5339520" y="147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3" name="object 15"/>
          <p:cNvSpPr/>
          <p:nvPr/>
        </p:nvSpPr>
        <p:spPr>
          <a:xfrm>
            <a:off x="488880" y="1747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4" name="object 16"/>
          <p:cNvSpPr/>
          <p:nvPr/>
        </p:nvSpPr>
        <p:spPr>
          <a:xfrm>
            <a:off x="2137680" y="17470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5" name="object 17"/>
          <p:cNvSpPr/>
          <p:nvPr/>
        </p:nvSpPr>
        <p:spPr>
          <a:xfrm>
            <a:off x="5339520" y="1747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6" name="object 18"/>
          <p:cNvSpPr/>
          <p:nvPr/>
        </p:nvSpPr>
        <p:spPr>
          <a:xfrm>
            <a:off x="488880" y="202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7" name="object 19"/>
          <p:cNvSpPr/>
          <p:nvPr/>
        </p:nvSpPr>
        <p:spPr>
          <a:xfrm>
            <a:off x="2137680" y="196596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8" name="object 20"/>
          <p:cNvSpPr/>
          <p:nvPr/>
        </p:nvSpPr>
        <p:spPr>
          <a:xfrm>
            <a:off x="5339520" y="202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9" name="object 21"/>
          <p:cNvSpPr/>
          <p:nvPr/>
        </p:nvSpPr>
        <p:spPr>
          <a:xfrm>
            <a:off x="488880" y="2299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0" name="object 22"/>
          <p:cNvSpPr/>
          <p:nvPr/>
        </p:nvSpPr>
        <p:spPr>
          <a:xfrm>
            <a:off x="2137680" y="229968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1" name="object 23"/>
          <p:cNvSpPr/>
          <p:nvPr/>
        </p:nvSpPr>
        <p:spPr>
          <a:xfrm>
            <a:off x="5339520" y="2299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2" name="object 24"/>
          <p:cNvSpPr/>
          <p:nvPr/>
        </p:nvSpPr>
        <p:spPr>
          <a:xfrm>
            <a:off x="488880" y="2575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3" name="object 25"/>
          <p:cNvSpPr/>
          <p:nvPr/>
        </p:nvSpPr>
        <p:spPr>
          <a:xfrm>
            <a:off x="5339520" y="2575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4" name="object 26"/>
          <p:cNvSpPr/>
          <p:nvPr/>
        </p:nvSpPr>
        <p:spPr>
          <a:xfrm>
            <a:off x="488880" y="2852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5" name="object 27"/>
          <p:cNvSpPr/>
          <p:nvPr/>
        </p:nvSpPr>
        <p:spPr>
          <a:xfrm>
            <a:off x="2137680" y="2852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6" name="object 28"/>
          <p:cNvSpPr/>
          <p:nvPr/>
        </p:nvSpPr>
        <p:spPr>
          <a:xfrm>
            <a:off x="5339520" y="2852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7" name="object 29"/>
          <p:cNvSpPr/>
          <p:nvPr/>
        </p:nvSpPr>
        <p:spPr>
          <a:xfrm>
            <a:off x="488880" y="324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8" name="object 30"/>
          <p:cNvSpPr/>
          <p:nvPr/>
        </p:nvSpPr>
        <p:spPr>
          <a:xfrm>
            <a:off x="2137680" y="3071520"/>
            <a:ext cx="163620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9" name="object 31"/>
          <p:cNvSpPr/>
          <p:nvPr/>
        </p:nvSpPr>
        <p:spPr>
          <a:xfrm>
            <a:off x="3909960" y="3186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0" name="object 32"/>
          <p:cNvSpPr/>
          <p:nvPr/>
        </p:nvSpPr>
        <p:spPr>
          <a:xfrm>
            <a:off x="5339520" y="324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1" name="object 33"/>
          <p:cNvSpPr/>
          <p:nvPr/>
        </p:nvSpPr>
        <p:spPr>
          <a:xfrm>
            <a:off x="488880" y="3633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2" name="object 34"/>
          <p:cNvSpPr/>
          <p:nvPr/>
        </p:nvSpPr>
        <p:spPr>
          <a:xfrm>
            <a:off x="3909960" y="357660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10:03:27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10:03:11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3" name="object 35"/>
          <p:cNvSpPr/>
          <p:nvPr/>
        </p:nvSpPr>
        <p:spPr>
          <a:xfrm>
            <a:off x="5339520" y="3633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4" name="object 36"/>
          <p:cNvSpPr/>
          <p:nvPr/>
        </p:nvSpPr>
        <p:spPr>
          <a:xfrm>
            <a:off x="488880" y="3909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5" name="object 37"/>
          <p:cNvSpPr/>
          <p:nvPr/>
        </p:nvSpPr>
        <p:spPr>
          <a:xfrm>
            <a:off x="2137680" y="3909960"/>
            <a:ext cx="16362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6" name="object 38"/>
          <p:cNvSpPr/>
          <p:nvPr/>
        </p:nvSpPr>
        <p:spPr>
          <a:xfrm>
            <a:off x="5339520" y="3909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7" name="object 39"/>
          <p:cNvSpPr/>
          <p:nvPr/>
        </p:nvSpPr>
        <p:spPr>
          <a:xfrm>
            <a:off x="488880" y="418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8" name="object 40"/>
          <p:cNvSpPr/>
          <p:nvPr/>
        </p:nvSpPr>
        <p:spPr>
          <a:xfrm>
            <a:off x="5339520" y="4186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9" name="object 41"/>
          <p:cNvSpPr/>
          <p:nvPr/>
        </p:nvSpPr>
        <p:spPr>
          <a:xfrm>
            <a:off x="488880" y="446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0" name="object 42"/>
          <p:cNvSpPr/>
          <p:nvPr/>
        </p:nvSpPr>
        <p:spPr>
          <a:xfrm>
            <a:off x="5339520" y="446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1" name="object 43"/>
          <p:cNvSpPr/>
          <p:nvPr/>
        </p:nvSpPr>
        <p:spPr>
          <a:xfrm>
            <a:off x="488880" y="473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2" name="object 44"/>
          <p:cNvSpPr/>
          <p:nvPr/>
        </p:nvSpPr>
        <p:spPr>
          <a:xfrm>
            <a:off x="2137680" y="4681800"/>
            <a:ext cx="1636200" cy="68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3" name="object 45"/>
          <p:cNvSpPr/>
          <p:nvPr/>
        </p:nvSpPr>
        <p:spPr>
          <a:xfrm>
            <a:off x="5339520" y="473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4" name="object 46"/>
          <p:cNvSpPr/>
          <p:nvPr/>
        </p:nvSpPr>
        <p:spPr>
          <a:xfrm>
            <a:off x="488880" y="513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5" name="object 47"/>
          <p:cNvSpPr/>
          <p:nvPr/>
        </p:nvSpPr>
        <p:spPr>
          <a:xfrm>
            <a:off x="3909960" y="507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6" name="object 48"/>
          <p:cNvSpPr/>
          <p:nvPr/>
        </p:nvSpPr>
        <p:spPr>
          <a:xfrm>
            <a:off x="5339520" y="5130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7" name="object 49"/>
          <p:cNvSpPr/>
          <p:nvPr/>
        </p:nvSpPr>
        <p:spPr>
          <a:xfrm>
            <a:off x="488880" y="552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8" name="object 50"/>
          <p:cNvSpPr/>
          <p:nvPr/>
        </p:nvSpPr>
        <p:spPr>
          <a:xfrm>
            <a:off x="3909960" y="546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9" name="object 51"/>
          <p:cNvSpPr/>
          <p:nvPr/>
        </p:nvSpPr>
        <p:spPr>
          <a:xfrm>
            <a:off x="5339520" y="552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0" name="object 52"/>
          <p:cNvSpPr/>
          <p:nvPr/>
        </p:nvSpPr>
        <p:spPr>
          <a:xfrm>
            <a:off x="488880" y="591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1" name="object 53"/>
          <p:cNvSpPr/>
          <p:nvPr/>
        </p:nvSpPr>
        <p:spPr>
          <a:xfrm>
            <a:off x="3909960" y="585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2" name="object 54"/>
          <p:cNvSpPr/>
          <p:nvPr/>
        </p:nvSpPr>
        <p:spPr>
          <a:xfrm>
            <a:off x="5339520" y="591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3" name="object 55"/>
          <p:cNvSpPr/>
          <p:nvPr/>
        </p:nvSpPr>
        <p:spPr>
          <a:xfrm>
            <a:off x="488880" y="630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4" name="object 56"/>
          <p:cNvSpPr/>
          <p:nvPr/>
        </p:nvSpPr>
        <p:spPr>
          <a:xfrm>
            <a:off x="3909960" y="62449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5" name="object 57"/>
          <p:cNvSpPr/>
          <p:nvPr/>
        </p:nvSpPr>
        <p:spPr>
          <a:xfrm>
            <a:off x="5339520" y="6301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6" name="object 58"/>
          <p:cNvSpPr/>
          <p:nvPr/>
        </p:nvSpPr>
        <p:spPr>
          <a:xfrm>
            <a:off x="488880" y="657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1.739,50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7" name="object 59"/>
          <p:cNvSpPr/>
          <p:nvPr/>
        </p:nvSpPr>
        <p:spPr>
          <a:xfrm>
            <a:off x="5339520" y="6578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8" name="object 60"/>
          <p:cNvSpPr/>
          <p:nvPr/>
        </p:nvSpPr>
        <p:spPr>
          <a:xfrm>
            <a:off x="488880" y="696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9" name="object 61"/>
          <p:cNvSpPr/>
          <p:nvPr/>
        </p:nvSpPr>
        <p:spPr>
          <a:xfrm>
            <a:off x="3909960" y="691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0" name="object 62"/>
          <p:cNvSpPr/>
          <p:nvPr/>
        </p:nvSpPr>
        <p:spPr>
          <a:xfrm>
            <a:off x="5339520" y="6968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1" name="object 63"/>
          <p:cNvSpPr/>
          <p:nvPr/>
        </p:nvSpPr>
        <p:spPr>
          <a:xfrm>
            <a:off x="488880" y="735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1.741,50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2" name="object 64"/>
          <p:cNvSpPr/>
          <p:nvPr/>
        </p:nvSpPr>
        <p:spPr>
          <a:xfrm>
            <a:off x="3909960" y="730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3" name="object 65"/>
          <p:cNvSpPr/>
          <p:nvPr/>
        </p:nvSpPr>
        <p:spPr>
          <a:xfrm>
            <a:off x="5339520" y="7359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4" name="object 66"/>
          <p:cNvSpPr/>
          <p:nvPr/>
        </p:nvSpPr>
        <p:spPr>
          <a:xfrm>
            <a:off x="488880" y="775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5" name="object 67"/>
          <p:cNvSpPr/>
          <p:nvPr/>
        </p:nvSpPr>
        <p:spPr>
          <a:xfrm>
            <a:off x="3909960" y="769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6" name="object 68"/>
          <p:cNvSpPr/>
          <p:nvPr/>
        </p:nvSpPr>
        <p:spPr>
          <a:xfrm>
            <a:off x="5339520" y="7750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7" name="object 69"/>
          <p:cNvSpPr/>
          <p:nvPr/>
        </p:nvSpPr>
        <p:spPr>
          <a:xfrm>
            <a:off x="488880" y="825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8" name="object 70"/>
          <p:cNvSpPr/>
          <p:nvPr/>
        </p:nvSpPr>
        <p:spPr>
          <a:xfrm>
            <a:off x="3909960" y="819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9" name="object 71"/>
          <p:cNvSpPr/>
          <p:nvPr/>
        </p:nvSpPr>
        <p:spPr>
          <a:xfrm>
            <a:off x="5339520" y="825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0" name="object 72"/>
          <p:cNvSpPr/>
          <p:nvPr/>
        </p:nvSpPr>
        <p:spPr>
          <a:xfrm>
            <a:off x="488880" y="864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1" name="object 73"/>
          <p:cNvSpPr/>
          <p:nvPr/>
        </p:nvSpPr>
        <p:spPr>
          <a:xfrm>
            <a:off x="3909960" y="85888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2" name="object 74"/>
          <p:cNvSpPr/>
          <p:nvPr/>
        </p:nvSpPr>
        <p:spPr>
          <a:xfrm>
            <a:off x="5339520" y="8646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3" name="object 75"/>
          <p:cNvSpPr/>
          <p:nvPr/>
        </p:nvSpPr>
        <p:spPr>
          <a:xfrm>
            <a:off x="488880" y="8922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4" name="object 76"/>
          <p:cNvSpPr/>
          <p:nvPr/>
        </p:nvSpPr>
        <p:spPr>
          <a:xfrm>
            <a:off x="5339520" y="8922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5" name="object 77"/>
          <p:cNvSpPr/>
          <p:nvPr/>
        </p:nvSpPr>
        <p:spPr>
          <a:xfrm>
            <a:off x="488880" y="931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6" name="object 78"/>
          <p:cNvSpPr/>
          <p:nvPr/>
        </p:nvSpPr>
        <p:spPr>
          <a:xfrm>
            <a:off x="3909960" y="925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7" name="object 79"/>
          <p:cNvSpPr/>
          <p:nvPr/>
        </p:nvSpPr>
        <p:spPr>
          <a:xfrm>
            <a:off x="5339520" y="931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8" name="object 80"/>
          <p:cNvSpPr/>
          <p:nvPr/>
        </p:nvSpPr>
        <p:spPr>
          <a:xfrm>
            <a:off x="488880" y="9703800"/>
            <a:ext cx="4582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1.747,00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1.748,00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9" name="object 81"/>
          <p:cNvSpPr/>
          <p:nvPr/>
        </p:nvSpPr>
        <p:spPr>
          <a:xfrm>
            <a:off x="3909960" y="96469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09:54:05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0" name="object 82"/>
          <p:cNvSpPr/>
          <p:nvPr/>
        </p:nvSpPr>
        <p:spPr>
          <a:xfrm>
            <a:off x="5339520" y="9703800"/>
            <a:ext cx="165492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" name="object 6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1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B9E4031-7E30-43E5-8FB4-1F0936DAF4F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213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1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15" name="object 4"/>
          <p:cNvSpPr/>
          <p:nvPr/>
        </p:nvSpPr>
        <p:spPr>
          <a:xfrm>
            <a:off x="2137680" y="355680"/>
            <a:ext cx="163620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6" name="object 5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7" name="object 6"/>
          <p:cNvSpPr/>
          <p:nvPr/>
        </p:nvSpPr>
        <p:spPr>
          <a:xfrm>
            <a:off x="390996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8" name="object 7"/>
          <p:cNvSpPr/>
          <p:nvPr/>
        </p:nvSpPr>
        <p:spPr>
          <a:xfrm>
            <a:off x="5339520" y="68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9" name="object 8"/>
          <p:cNvSpPr/>
          <p:nvPr/>
        </p:nvSpPr>
        <p:spPr>
          <a:xfrm>
            <a:off x="488880" y="10800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0" name="object 9"/>
          <p:cNvSpPr/>
          <p:nvPr/>
        </p:nvSpPr>
        <p:spPr>
          <a:xfrm>
            <a:off x="39099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17:10:25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1" name="object 10"/>
          <p:cNvSpPr/>
          <p:nvPr/>
        </p:nvSpPr>
        <p:spPr>
          <a:xfrm>
            <a:off x="5339520" y="1080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2" name="object 11"/>
          <p:cNvSpPr/>
          <p:nvPr/>
        </p:nvSpPr>
        <p:spPr>
          <a:xfrm>
            <a:off x="488880" y="1641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3" name="object 12"/>
          <p:cNvSpPr/>
          <p:nvPr/>
        </p:nvSpPr>
        <p:spPr>
          <a:xfrm>
            <a:off x="2137680" y="15850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4" name="object 13"/>
          <p:cNvSpPr/>
          <p:nvPr/>
        </p:nvSpPr>
        <p:spPr>
          <a:xfrm>
            <a:off x="3909960" y="1585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23:03:54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5" name="object 14"/>
          <p:cNvSpPr/>
          <p:nvPr/>
        </p:nvSpPr>
        <p:spPr>
          <a:xfrm>
            <a:off x="5339520" y="1413360"/>
            <a:ext cx="174024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09:51:10: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6" name="object 15"/>
          <p:cNvSpPr/>
          <p:nvPr/>
        </p:nvSpPr>
        <p:spPr>
          <a:xfrm>
            <a:off x="488880" y="20898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7" name="object 16"/>
          <p:cNvSpPr/>
          <p:nvPr/>
        </p:nvSpPr>
        <p:spPr>
          <a:xfrm>
            <a:off x="2137680" y="203292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8" name="object 17"/>
          <p:cNvSpPr/>
          <p:nvPr/>
        </p:nvSpPr>
        <p:spPr>
          <a:xfrm>
            <a:off x="3909960" y="20329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08:57:07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20:25:41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13:52:48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9" name="object 18"/>
          <p:cNvSpPr/>
          <p:nvPr/>
        </p:nvSpPr>
        <p:spPr>
          <a:xfrm>
            <a:off x="5339520" y="2089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0" name="object 19"/>
          <p:cNvSpPr/>
          <p:nvPr/>
        </p:nvSpPr>
        <p:spPr>
          <a:xfrm>
            <a:off x="488880" y="2366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1" name="object 20"/>
          <p:cNvSpPr/>
          <p:nvPr/>
        </p:nvSpPr>
        <p:spPr>
          <a:xfrm>
            <a:off x="5339520" y="2366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2" name="object 21"/>
          <p:cNvSpPr/>
          <p:nvPr/>
        </p:nvSpPr>
        <p:spPr>
          <a:xfrm>
            <a:off x="488880" y="2642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3" name="object 22"/>
          <p:cNvSpPr/>
          <p:nvPr/>
        </p:nvSpPr>
        <p:spPr>
          <a:xfrm>
            <a:off x="2137680" y="258552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4" name="object 23"/>
          <p:cNvSpPr/>
          <p:nvPr/>
        </p:nvSpPr>
        <p:spPr>
          <a:xfrm>
            <a:off x="5339520" y="2642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5" name="object 24"/>
          <p:cNvSpPr/>
          <p:nvPr/>
        </p:nvSpPr>
        <p:spPr>
          <a:xfrm>
            <a:off x="460440" y="3004920"/>
            <a:ext cx="5181840" cy="25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6" name="object 25"/>
          <p:cNvSpPr/>
          <p:nvPr/>
        </p:nvSpPr>
        <p:spPr>
          <a:xfrm>
            <a:off x="460440" y="564444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7" name="object 26"/>
          <p:cNvSpPr/>
          <p:nvPr/>
        </p:nvSpPr>
        <p:spPr>
          <a:xfrm>
            <a:off x="5454000" y="581616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1.688,00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8" name="object 27"/>
          <p:cNvSpPr/>
          <p:nvPr/>
        </p:nvSpPr>
        <p:spPr>
          <a:xfrm>
            <a:off x="6288480" y="587304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9" name="object 28"/>
          <p:cNvSpPr/>
          <p:nvPr/>
        </p:nvSpPr>
        <p:spPr>
          <a:xfrm>
            <a:off x="451080" y="6244920"/>
            <a:ext cx="4812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0" name="object 29"/>
          <p:cNvSpPr/>
          <p:nvPr/>
        </p:nvSpPr>
        <p:spPr>
          <a:xfrm>
            <a:off x="6490440" y="624492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1" name="object 30"/>
          <p:cNvSpPr/>
          <p:nvPr/>
        </p:nvSpPr>
        <p:spPr>
          <a:xfrm>
            <a:off x="451080" y="652104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2" name="object 31"/>
          <p:cNvSpPr/>
          <p:nvPr/>
        </p:nvSpPr>
        <p:spPr>
          <a:xfrm>
            <a:off x="5745240" y="652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3" name="object 32"/>
          <p:cNvSpPr/>
          <p:nvPr/>
        </p:nvSpPr>
        <p:spPr>
          <a:xfrm>
            <a:off x="6490440" y="65210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4" name="object 33"/>
          <p:cNvSpPr/>
          <p:nvPr/>
        </p:nvSpPr>
        <p:spPr>
          <a:xfrm>
            <a:off x="451080" y="6797520"/>
            <a:ext cx="37202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5" name="object 34"/>
          <p:cNvSpPr/>
          <p:nvPr/>
        </p:nvSpPr>
        <p:spPr>
          <a:xfrm>
            <a:off x="5745240" y="679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6" name="object 35"/>
          <p:cNvSpPr/>
          <p:nvPr/>
        </p:nvSpPr>
        <p:spPr>
          <a:xfrm>
            <a:off x="6622200" y="679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7" name="object 36"/>
          <p:cNvSpPr/>
          <p:nvPr/>
        </p:nvSpPr>
        <p:spPr>
          <a:xfrm>
            <a:off x="451080" y="7016760"/>
            <a:ext cx="47952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41520" indent="-5911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8" name="object 37"/>
          <p:cNvSpPr/>
          <p:nvPr/>
        </p:nvSpPr>
        <p:spPr>
          <a:xfrm>
            <a:off x="5745240" y="707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9" name="object 38"/>
          <p:cNvSpPr/>
          <p:nvPr/>
        </p:nvSpPr>
        <p:spPr>
          <a:xfrm>
            <a:off x="6490440" y="707400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0" name="object 39"/>
          <p:cNvSpPr/>
          <p:nvPr/>
        </p:nvSpPr>
        <p:spPr>
          <a:xfrm>
            <a:off x="460440" y="748368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1" name="object 40"/>
          <p:cNvSpPr/>
          <p:nvPr/>
        </p:nvSpPr>
        <p:spPr>
          <a:xfrm>
            <a:off x="469800" y="76550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2" name="object 41"/>
          <p:cNvSpPr/>
          <p:nvPr/>
        </p:nvSpPr>
        <p:spPr>
          <a:xfrm>
            <a:off x="1089360" y="7712280"/>
            <a:ext cx="3940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  <a:tab algn="l" pos="28137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Próximo 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3" name="object 42"/>
          <p:cNvSpPr/>
          <p:nvPr/>
        </p:nvSpPr>
        <p:spPr>
          <a:xfrm>
            <a:off x="5873040" y="771228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4" name="object 43"/>
          <p:cNvSpPr/>
          <p:nvPr/>
        </p:nvSpPr>
        <p:spPr>
          <a:xfrm>
            <a:off x="451080" y="7912440"/>
            <a:ext cx="49107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7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06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ROGERIO</a:t>
            </a:r>
            <a:r>
              <a:rPr b="0" lang="pt-BR" sz="1129" spc="-7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FEIJO</a:t>
            </a:r>
            <a:r>
              <a:rPr b="0" lang="pt-BR" sz="1129" spc="-7" strike="noStrike" baseline="-33000">
                <a:latin typeface="Verdana"/>
              </a:rPr>
              <a:t> KOZOROSKI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12:33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5" name="object 44"/>
          <p:cNvSpPr/>
          <p:nvPr/>
        </p:nvSpPr>
        <p:spPr>
          <a:xfrm>
            <a:off x="5892120" y="796968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6" name="object 45"/>
          <p:cNvSpPr/>
          <p:nvPr/>
        </p:nvSpPr>
        <p:spPr>
          <a:xfrm>
            <a:off x="488880" y="84175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7" name="object 46"/>
          <p:cNvSpPr/>
          <p:nvPr/>
        </p:nvSpPr>
        <p:spPr>
          <a:xfrm>
            <a:off x="463680" y="836028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8" name="object 47"/>
          <p:cNvSpPr/>
          <p:nvPr/>
        </p:nvSpPr>
        <p:spPr>
          <a:xfrm>
            <a:off x="3909960" y="836028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9" name="object 48"/>
          <p:cNvSpPr/>
          <p:nvPr/>
        </p:nvSpPr>
        <p:spPr>
          <a:xfrm>
            <a:off x="5892120" y="8188920"/>
            <a:ext cx="115776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0" name="object 49"/>
          <p:cNvSpPr/>
          <p:nvPr/>
        </p:nvSpPr>
        <p:spPr>
          <a:xfrm>
            <a:off x="488880" y="886536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1" name="object 50"/>
          <p:cNvSpPr/>
          <p:nvPr/>
        </p:nvSpPr>
        <p:spPr>
          <a:xfrm>
            <a:off x="3909960" y="8694000"/>
            <a:ext cx="19108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2" name="object 51"/>
          <p:cNvSpPr/>
          <p:nvPr/>
        </p:nvSpPr>
        <p:spPr>
          <a:xfrm>
            <a:off x="463680" y="8808120"/>
            <a:ext cx="5013720" cy="29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3458880"/>
              </a:tabLst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71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2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 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" strike="noStrike">
                <a:latin typeface="Verdana"/>
              </a:rPr>
              <a:t> 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3" name="object 52"/>
          <p:cNvSpPr/>
          <p:nvPr/>
        </p:nvSpPr>
        <p:spPr>
          <a:xfrm>
            <a:off x="3909960" y="8922600"/>
            <a:ext cx="191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4" name="object 53"/>
          <p:cNvSpPr/>
          <p:nvPr/>
        </p:nvSpPr>
        <p:spPr>
          <a:xfrm>
            <a:off x="5892120" y="880812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5" name="object 54"/>
          <p:cNvSpPr/>
          <p:nvPr/>
        </p:nvSpPr>
        <p:spPr>
          <a:xfrm>
            <a:off x="488880" y="9141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6" name="object 55"/>
          <p:cNvSpPr/>
          <p:nvPr/>
        </p:nvSpPr>
        <p:spPr>
          <a:xfrm>
            <a:off x="1108440" y="9084600"/>
            <a:ext cx="273384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31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83196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7" name="object 56"/>
          <p:cNvSpPr/>
          <p:nvPr/>
        </p:nvSpPr>
        <p:spPr>
          <a:xfrm>
            <a:off x="3909960" y="9199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8" name="object 57"/>
          <p:cNvSpPr/>
          <p:nvPr/>
        </p:nvSpPr>
        <p:spPr>
          <a:xfrm>
            <a:off x="5892120" y="9199080"/>
            <a:ext cx="790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sem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69" name="object 58"/>
          <p:cNvSpPr/>
          <p:nvPr/>
        </p:nvSpPr>
        <p:spPr>
          <a:xfrm>
            <a:off x="460440" y="9666000"/>
            <a:ext cx="1122480" cy="48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0" name="object 59"/>
          <p:cNvSpPr/>
          <p:nvPr/>
        </p:nvSpPr>
        <p:spPr>
          <a:xfrm>
            <a:off x="1899360" y="9808920"/>
            <a:ext cx="1006200" cy="45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09:43:45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1" name="object 60"/>
          <p:cNvSpPr/>
          <p:nvPr/>
        </p:nvSpPr>
        <p:spPr>
          <a:xfrm>
            <a:off x="3176280" y="9808920"/>
            <a:ext cx="1383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2" name="object 5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7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D6925A5-CE91-4404-92E3-0B3E8B17308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274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75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76" name="object 4"/>
          <p:cNvSpPr/>
          <p:nvPr/>
        </p:nvSpPr>
        <p:spPr>
          <a:xfrm>
            <a:off x="1899360" y="355680"/>
            <a:ext cx="1049400" cy="373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10:01:20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10:09:05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10:36:22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12:32:56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7" name="object 5"/>
          <p:cNvSpPr/>
          <p:nvPr/>
        </p:nvSpPr>
        <p:spPr>
          <a:xfrm>
            <a:off x="488880" y="74628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8" name="object 6"/>
          <p:cNvSpPr/>
          <p:nvPr/>
        </p:nvSpPr>
        <p:spPr>
          <a:xfrm>
            <a:off x="3176280" y="746280"/>
            <a:ext cx="3700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79" name="object 7"/>
          <p:cNvSpPr/>
          <p:nvPr/>
        </p:nvSpPr>
        <p:spPr>
          <a:xfrm>
            <a:off x="488880" y="130860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0" name="object 8"/>
          <p:cNvSpPr/>
          <p:nvPr/>
        </p:nvSpPr>
        <p:spPr>
          <a:xfrm>
            <a:off x="3176280" y="130860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1" name="object 9"/>
          <p:cNvSpPr/>
          <p:nvPr/>
        </p:nvSpPr>
        <p:spPr>
          <a:xfrm>
            <a:off x="488880" y="169920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2" name="object 10"/>
          <p:cNvSpPr/>
          <p:nvPr/>
        </p:nvSpPr>
        <p:spPr>
          <a:xfrm>
            <a:off x="488880" y="197568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3" name="object 11"/>
          <p:cNvSpPr/>
          <p:nvPr/>
        </p:nvSpPr>
        <p:spPr>
          <a:xfrm>
            <a:off x="488880" y="23090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4" name="object 12"/>
          <p:cNvSpPr/>
          <p:nvPr/>
        </p:nvSpPr>
        <p:spPr>
          <a:xfrm>
            <a:off x="3176280" y="230904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5" name="object 13"/>
          <p:cNvSpPr/>
          <p:nvPr/>
        </p:nvSpPr>
        <p:spPr>
          <a:xfrm>
            <a:off x="488880" y="28141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6" name="object 14"/>
          <p:cNvSpPr/>
          <p:nvPr/>
        </p:nvSpPr>
        <p:spPr>
          <a:xfrm>
            <a:off x="3176280" y="281412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7" name="object 15"/>
          <p:cNvSpPr/>
          <p:nvPr/>
        </p:nvSpPr>
        <p:spPr>
          <a:xfrm>
            <a:off x="488880" y="34336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8" name="object 16"/>
          <p:cNvSpPr/>
          <p:nvPr/>
        </p:nvSpPr>
        <p:spPr>
          <a:xfrm>
            <a:off x="488880" y="320508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89" name="object 17"/>
          <p:cNvSpPr/>
          <p:nvPr/>
        </p:nvSpPr>
        <p:spPr>
          <a:xfrm>
            <a:off x="3176280" y="3319200"/>
            <a:ext cx="3472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0" name="object 18"/>
          <p:cNvSpPr/>
          <p:nvPr/>
        </p:nvSpPr>
        <p:spPr>
          <a:xfrm>
            <a:off x="488880" y="38242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1" name="object 19"/>
          <p:cNvSpPr/>
          <p:nvPr/>
        </p:nvSpPr>
        <p:spPr>
          <a:xfrm>
            <a:off x="3176280" y="382428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2" name="object 20"/>
          <p:cNvSpPr/>
          <p:nvPr/>
        </p:nvSpPr>
        <p:spPr>
          <a:xfrm>
            <a:off x="488880" y="43293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3" name="object 21"/>
          <p:cNvSpPr/>
          <p:nvPr/>
        </p:nvSpPr>
        <p:spPr>
          <a:xfrm>
            <a:off x="3176280" y="432936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4" name="object 22"/>
          <p:cNvSpPr/>
          <p:nvPr/>
        </p:nvSpPr>
        <p:spPr>
          <a:xfrm>
            <a:off x="488880" y="49489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5" name="object 23"/>
          <p:cNvSpPr/>
          <p:nvPr/>
        </p:nvSpPr>
        <p:spPr>
          <a:xfrm>
            <a:off x="1899360" y="343368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12:33:37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12:33:46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14:25:38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6" name="object 24"/>
          <p:cNvSpPr/>
          <p:nvPr/>
        </p:nvSpPr>
        <p:spPr>
          <a:xfrm>
            <a:off x="488880" y="483444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7" name="object 25"/>
          <p:cNvSpPr/>
          <p:nvPr/>
        </p:nvSpPr>
        <p:spPr>
          <a:xfrm>
            <a:off x="1899360" y="494892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14:26:38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14:26:46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14:41:42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8" name="object 26"/>
          <p:cNvSpPr/>
          <p:nvPr/>
        </p:nvSpPr>
        <p:spPr>
          <a:xfrm>
            <a:off x="3176280" y="4834440"/>
            <a:ext cx="3850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ROGERIO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empresa,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99" name="object 27"/>
          <p:cNvSpPr/>
          <p:nvPr/>
        </p:nvSpPr>
        <p:spPr>
          <a:xfrm>
            <a:off x="488880" y="53395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0" name="object 28"/>
          <p:cNvSpPr/>
          <p:nvPr/>
        </p:nvSpPr>
        <p:spPr>
          <a:xfrm>
            <a:off x="3176280" y="533952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1" name="object 29"/>
          <p:cNvSpPr/>
          <p:nvPr/>
        </p:nvSpPr>
        <p:spPr>
          <a:xfrm>
            <a:off x="488880" y="58446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2" name="object 30"/>
          <p:cNvSpPr/>
          <p:nvPr/>
        </p:nvSpPr>
        <p:spPr>
          <a:xfrm>
            <a:off x="3176280" y="5844600"/>
            <a:ext cx="3809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3" name="object 31"/>
          <p:cNvSpPr/>
          <p:nvPr/>
        </p:nvSpPr>
        <p:spPr>
          <a:xfrm>
            <a:off x="488880" y="64638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4" name="object 32"/>
          <p:cNvSpPr/>
          <p:nvPr/>
        </p:nvSpPr>
        <p:spPr>
          <a:xfrm>
            <a:off x="488880" y="623520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5" name="object 33"/>
          <p:cNvSpPr/>
          <p:nvPr/>
        </p:nvSpPr>
        <p:spPr>
          <a:xfrm>
            <a:off x="1899360" y="646380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14:42:19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14:42:26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14:52:03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6" name="object 34"/>
          <p:cNvSpPr/>
          <p:nvPr/>
        </p:nvSpPr>
        <p:spPr>
          <a:xfrm>
            <a:off x="3176280" y="6349680"/>
            <a:ext cx="3756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7" name="object 35"/>
          <p:cNvSpPr/>
          <p:nvPr/>
        </p:nvSpPr>
        <p:spPr>
          <a:xfrm>
            <a:off x="488880" y="68547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8" name="object 36"/>
          <p:cNvSpPr/>
          <p:nvPr/>
        </p:nvSpPr>
        <p:spPr>
          <a:xfrm>
            <a:off x="3176280" y="679752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09" name="object 37"/>
          <p:cNvSpPr/>
          <p:nvPr/>
        </p:nvSpPr>
        <p:spPr>
          <a:xfrm>
            <a:off x="488880" y="73598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0" name="object 38"/>
          <p:cNvSpPr/>
          <p:nvPr/>
        </p:nvSpPr>
        <p:spPr>
          <a:xfrm>
            <a:off x="3176280" y="7302600"/>
            <a:ext cx="37227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1" name="object 39"/>
          <p:cNvSpPr/>
          <p:nvPr/>
        </p:nvSpPr>
        <p:spPr>
          <a:xfrm>
            <a:off x="488880" y="797904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2" name="object 40"/>
          <p:cNvSpPr/>
          <p:nvPr/>
        </p:nvSpPr>
        <p:spPr>
          <a:xfrm>
            <a:off x="488880" y="77504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3" name="object 41"/>
          <p:cNvSpPr/>
          <p:nvPr/>
        </p:nvSpPr>
        <p:spPr>
          <a:xfrm>
            <a:off x="1899360" y="797904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14:52:23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4" name="object 42"/>
          <p:cNvSpPr/>
          <p:nvPr/>
        </p:nvSpPr>
        <p:spPr>
          <a:xfrm>
            <a:off x="3176280" y="7807680"/>
            <a:ext cx="3886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5" name="object 43"/>
          <p:cNvSpPr/>
          <p:nvPr/>
        </p:nvSpPr>
        <p:spPr>
          <a:xfrm>
            <a:off x="488880" y="848412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6" name="object 44"/>
          <p:cNvSpPr/>
          <p:nvPr/>
        </p:nvSpPr>
        <p:spPr>
          <a:xfrm>
            <a:off x="488880" y="82555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7" name="object 45"/>
          <p:cNvSpPr/>
          <p:nvPr/>
        </p:nvSpPr>
        <p:spPr>
          <a:xfrm>
            <a:off x="1899360" y="848412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14:52:23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8" name="object 46"/>
          <p:cNvSpPr/>
          <p:nvPr/>
        </p:nvSpPr>
        <p:spPr>
          <a:xfrm>
            <a:off x="488880" y="876060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19" name="object 47"/>
          <p:cNvSpPr/>
          <p:nvPr/>
        </p:nvSpPr>
        <p:spPr>
          <a:xfrm>
            <a:off x="1899360" y="881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0" name="object 48"/>
          <p:cNvSpPr/>
          <p:nvPr/>
        </p:nvSpPr>
        <p:spPr>
          <a:xfrm>
            <a:off x="3176280" y="88750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1" name="object 49"/>
          <p:cNvSpPr/>
          <p:nvPr/>
        </p:nvSpPr>
        <p:spPr>
          <a:xfrm>
            <a:off x="1899360" y="915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2" name="object 50"/>
          <p:cNvSpPr/>
          <p:nvPr/>
        </p:nvSpPr>
        <p:spPr>
          <a:xfrm>
            <a:off x="488880" y="959904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3" name="object 51"/>
          <p:cNvSpPr/>
          <p:nvPr/>
        </p:nvSpPr>
        <p:spPr>
          <a:xfrm>
            <a:off x="1899360" y="94276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14:55:35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4" name="object 52"/>
          <p:cNvSpPr/>
          <p:nvPr/>
        </p:nvSpPr>
        <p:spPr>
          <a:xfrm>
            <a:off x="3176280" y="9599040"/>
            <a:ext cx="3195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adjudicado. Motivo:</a:t>
            </a:r>
            <a:r>
              <a:rPr b="0" lang="pt-BR" sz="750" spc="-1" strike="noStrike">
                <a:latin typeface="Verdana"/>
              </a:rPr>
              <a:t> 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 do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" strike="noStrike">
                <a:latin typeface="Verdana"/>
              </a:rPr>
              <a:t> 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5" name="object 53"/>
          <p:cNvSpPr/>
          <p:nvPr/>
        </p:nvSpPr>
        <p:spPr>
          <a:xfrm>
            <a:off x="460440" y="10123200"/>
            <a:ext cx="111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" name="object 2"/>
          <p:cNvSpPr/>
          <p:nvPr/>
        </p:nvSpPr>
        <p:spPr>
          <a:xfrm>
            <a:off x="323280" y="165240"/>
            <a:ext cx="3072240" cy="36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ANTONIO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GONÇALVES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FILHO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MAURICIA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7" name="object 3"/>
          <p:cNvSpPr/>
          <p:nvPr/>
        </p:nvSpPr>
        <p:spPr>
          <a:xfrm>
            <a:off x="3719520" y="165240"/>
            <a:ext cx="3308040" cy="5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3212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44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cotado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10:36:54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item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muito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2328" name="object 4"/>
          <p:cNvGrpSpPr/>
          <p:nvPr/>
        </p:nvGrpSpPr>
        <p:grpSpPr>
          <a:xfrm>
            <a:off x="473040" y="3646440"/>
            <a:ext cx="6622560" cy="19440"/>
            <a:chOff x="473040" y="3646440"/>
            <a:chExt cx="6622560" cy="19440"/>
          </a:xfrm>
        </p:grpSpPr>
        <p:sp>
          <p:nvSpPr>
            <p:cNvPr id="2329" name="object 5"/>
            <p:cNvSpPr/>
            <p:nvPr/>
          </p:nvSpPr>
          <p:spPr>
            <a:xfrm>
              <a:off x="473040" y="36464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0" name="object 6"/>
            <p:cNvSpPr/>
            <p:nvPr/>
          </p:nvSpPr>
          <p:spPr>
            <a:xfrm>
              <a:off x="473040" y="3646440"/>
              <a:ext cx="6622560" cy="18720"/>
            </a:xfrm>
            <a:custGeom>
              <a:avLst/>
              <a:gdLst/>
              <a:ahLst/>
              <a:rect l="l" t="t" r="r" b="b"/>
              <a:pathLst>
                <a:path w="6623050" h="19050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50"/>
                  </a:lnTo>
                  <a:lnTo>
                    <a:pt x="6613423" y="19050"/>
                  </a:lnTo>
                  <a:lnTo>
                    <a:pt x="6622961" y="19050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1" name="object 7"/>
            <p:cNvSpPr/>
            <p:nvPr/>
          </p:nvSpPr>
          <p:spPr>
            <a:xfrm>
              <a:off x="473040" y="36464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32" name="object 8"/>
          <p:cNvSpPr/>
          <p:nvPr/>
        </p:nvSpPr>
        <p:spPr>
          <a:xfrm>
            <a:off x="3693960" y="851040"/>
            <a:ext cx="28249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559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3" name="object 5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33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2908E49-9F1E-4346-B006-75E155C8235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335" name="object 9"/>
          <p:cNvSpPr/>
          <p:nvPr/>
        </p:nvSpPr>
        <p:spPr>
          <a:xfrm>
            <a:off x="3719520" y="860760"/>
            <a:ext cx="2999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10:37:16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desclassificar,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10:44:06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impossivel </a:t>
            </a:r>
            <a:r>
              <a:rPr b="0" lang="pt-BR" sz="750" spc="-1" strike="noStrike">
                <a:latin typeface="Verdana"/>
              </a:rPr>
              <a:t>esse </a:t>
            </a:r>
            <a:r>
              <a:rPr b="0" lang="pt-BR" sz="750" spc="-26" strike="noStrike">
                <a:latin typeface="Verdana"/>
              </a:rPr>
              <a:t>valor.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6" name="object 10"/>
          <p:cNvSpPr/>
          <p:nvPr/>
        </p:nvSpPr>
        <p:spPr>
          <a:xfrm>
            <a:off x="3693960" y="1404000"/>
            <a:ext cx="19346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545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7" name="object 11"/>
          <p:cNvSpPr/>
          <p:nvPr/>
        </p:nvSpPr>
        <p:spPr>
          <a:xfrm>
            <a:off x="3719520" y="1413360"/>
            <a:ext cx="333900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14:14:12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14:26:15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14:38:42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889,00,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esse</a:t>
            </a:r>
            <a:r>
              <a:rPr b="0" lang="pt-BR" sz="750" spc="-7" strike="noStrike">
                <a:latin typeface="Verdana"/>
              </a:rPr>
              <a:t> 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8" name="object 12"/>
          <p:cNvSpPr/>
          <p:nvPr/>
        </p:nvSpPr>
        <p:spPr>
          <a:xfrm>
            <a:off x="3719520" y="2289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14:39:11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9" name="object 13"/>
          <p:cNvSpPr/>
          <p:nvPr/>
        </p:nvSpPr>
        <p:spPr>
          <a:xfrm>
            <a:off x="3693960" y="2233080"/>
            <a:ext cx="21499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56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possivel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0" name="object 14"/>
          <p:cNvSpPr/>
          <p:nvPr/>
        </p:nvSpPr>
        <p:spPr>
          <a:xfrm>
            <a:off x="3719520" y="2566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14:41:38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1" name="object 15"/>
          <p:cNvSpPr/>
          <p:nvPr/>
        </p:nvSpPr>
        <p:spPr>
          <a:xfrm>
            <a:off x="3693960" y="2509200"/>
            <a:ext cx="20692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545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2" name="object 16"/>
          <p:cNvSpPr/>
          <p:nvPr/>
        </p:nvSpPr>
        <p:spPr>
          <a:xfrm>
            <a:off x="3719520" y="278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14:51:30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3" name="object 17"/>
          <p:cNvSpPr/>
          <p:nvPr/>
        </p:nvSpPr>
        <p:spPr>
          <a:xfrm>
            <a:off x="4376880" y="2842920"/>
            <a:ext cx="17319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interesse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4" name="object 18"/>
          <p:cNvSpPr/>
          <p:nvPr/>
        </p:nvSpPr>
        <p:spPr>
          <a:xfrm>
            <a:off x="3719520" y="3233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14:52:01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5" name="object 19"/>
          <p:cNvSpPr/>
          <p:nvPr/>
        </p:nvSpPr>
        <p:spPr>
          <a:xfrm>
            <a:off x="3693960" y="3176280"/>
            <a:ext cx="15832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531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6" name="object 20"/>
          <p:cNvSpPr/>
          <p:nvPr/>
        </p:nvSpPr>
        <p:spPr>
          <a:xfrm>
            <a:off x="460440" y="369072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8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4" strike="noStrike">
                <a:latin typeface="Verdana"/>
              </a:rPr>
              <a:t>Fonte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padrão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-7" strike="noStrike">
                <a:latin typeface="Verdana"/>
              </a:rPr>
              <a:t>ATX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15:01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 acima do 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7" name="object 21"/>
          <p:cNvSpPr/>
          <p:nvPr/>
        </p:nvSpPr>
        <p:spPr>
          <a:xfrm>
            <a:off x="460440" y="50439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8" name="object 22"/>
          <p:cNvSpPr/>
          <p:nvPr/>
        </p:nvSpPr>
        <p:spPr>
          <a:xfrm>
            <a:off x="3852720" y="53488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9" name="object 23"/>
          <p:cNvSpPr/>
          <p:nvPr/>
        </p:nvSpPr>
        <p:spPr>
          <a:xfrm>
            <a:off x="460440" y="6025680"/>
            <a:ext cx="6582600" cy="18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1491255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Fonte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</a:t>
            </a:r>
            <a:r>
              <a:rPr b="0" lang="pt-BR" sz="750" spc="-15" strike="noStrike">
                <a:latin typeface="Verdana"/>
              </a:rPr>
              <a:t> ATX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Fonte</a:t>
            </a:r>
            <a:r>
              <a:rPr b="0" lang="pt-BR" sz="750" spc="-1" strike="noStrike">
                <a:latin typeface="Verdana"/>
              </a:rPr>
              <a:t> padrão </a:t>
            </a:r>
            <a:r>
              <a:rPr b="0" lang="pt-BR" sz="750" spc="-15" strike="noStrike">
                <a:latin typeface="Verdana"/>
              </a:rPr>
              <a:t>ATX</a:t>
            </a:r>
            <a:r>
              <a:rPr b="0" lang="pt-BR" sz="750" spc="-1" strike="noStrike">
                <a:latin typeface="Verdana"/>
              </a:rPr>
              <a:t> de cor preta com as seguintes </a:t>
            </a:r>
            <a:r>
              <a:rPr b="0" lang="pt-BR" sz="750" spc="-7" strike="noStrike">
                <a:latin typeface="Verdana"/>
              </a:rPr>
              <a:t>características</a:t>
            </a:r>
            <a:r>
              <a:rPr b="0" lang="pt-BR" sz="750" spc="-1" strike="noStrike">
                <a:latin typeface="Verdana"/>
              </a:rPr>
              <a:t> mínimas: </a:t>
            </a:r>
            <a:r>
              <a:rPr b="0" lang="pt-BR" sz="750" spc="-12" strike="noStrike">
                <a:latin typeface="Verdana"/>
              </a:rPr>
              <a:t>ATX12V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Versão</a:t>
            </a:r>
            <a:r>
              <a:rPr b="0" lang="pt-BR" sz="750" spc="-1" strike="noStrike">
                <a:latin typeface="Verdana"/>
              </a:rPr>
              <a:t> v2.31, EPS12V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versão </a:t>
            </a:r>
            <a:r>
              <a:rPr b="0" lang="pt-BR" sz="750" spc="-1" strike="noStrike">
                <a:latin typeface="Verdana"/>
              </a:rPr>
              <a:t>2.92, PFC </a:t>
            </a:r>
            <a:r>
              <a:rPr b="0" lang="pt-BR" sz="750" spc="-7" strike="noStrike">
                <a:latin typeface="Verdana"/>
              </a:rPr>
              <a:t>Ativo;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Potência:</a:t>
            </a:r>
            <a:r>
              <a:rPr b="0" lang="pt-BR" sz="750" spc="-1" strike="noStrike">
                <a:latin typeface="Verdana"/>
              </a:rPr>
              <a:t> 650W </a:t>
            </a:r>
            <a:r>
              <a:rPr b="0" lang="pt-BR" sz="750" spc="-7" strike="noStrike">
                <a:latin typeface="Verdana"/>
              </a:rPr>
              <a:t>Reais;</a:t>
            </a:r>
            <a:r>
              <a:rPr b="0" lang="pt-BR" sz="750" spc="-1" strike="noStrike">
                <a:latin typeface="Verdana"/>
              </a:rPr>
              <a:t> fan mínimo de 120 mm; MTBF mínimo de 100,000 hours; </a:t>
            </a:r>
            <a:r>
              <a:rPr b="0" lang="pt-BR" sz="750" spc="-15" strike="noStrike">
                <a:latin typeface="Verdana"/>
              </a:rPr>
              <a:t>Tensão</a:t>
            </a:r>
            <a:r>
              <a:rPr b="0" lang="pt-BR" sz="750" spc="-1" strike="noStrike">
                <a:latin typeface="Verdana"/>
              </a:rPr>
              <a:t> de </a:t>
            </a:r>
            <a:r>
              <a:rPr b="0" lang="pt-BR" sz="750" spc="-7" strike="noStrike">
                <a:latin typeface="Verdana"/>
              </a:rPr>
              <a:t>entrada:</a:t>
            </a:r>
            <a:r>
              <a:rPr b="0" lang="pt-BR" sz="750" spc="-1" strike="noStrike">
                <a:latin typeface="Verdana"/>
              </a:rPr>
              <a:t> 100~240V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(Seleção automática); Frequência: 47~63Hz; Certificado de Eficiência: 80 PLUS </a:t>
            </a:r>
            <a:r>
              <a:rPr b="0" lang="pt-BR" sz="750" spc="-7" strike="noStrike">
                <a:latin typeface="Verdana"/>
              </a:rPr>
              <a:t>Bronze; </a:t>
            </a:r>
            <a:r>
              <a:rPr b="0" lang="pt-BR" sz="750" spc="-1" strike="noStrike">
                <a:latin typeface="Verdana"/>
              </a:rPr>
              <a:t>Conector PCIe; mínimo 5 conectores </a:t>
            </a:r>
            <a:r>
              <a:rPr b="0" lang="pt-BR" sz="750" spc="-21" strike="noStrike">
                <a:latin typeface="Verdana"/>
              </a:rPr>
              <a:t>SATA; </a:t>
            </a:r>
            <a:r>
              <a:rPr b="0" lang="pt-BR" sz="750" spc="-1" strike="noStrike">
                <a:latin typeface="Verdana"/>
              </a:rPr>
              <a:t>1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conector </a:t>
            </a:r>
            <a:r>
              <a:rPr b="0" lang="pt-BR" sz="750" spc="-7" strike="noStrike">
                <a:latin typeface="Verdana"/>
              </a:rPr>
              <a:t>EPS12V;</a:t>
            </a:r>
            <a:r>
              <a:rPr b="0" lang="pt-BR" sz="750" spc="-1" strike="noStrike">
                <a:latin typeface="Verdana"/>
              </a:rPr>
              <a:t> Cabos do tipo </a:t>
            </a:r>
            <a:r>
              <a:rPr b="0" lang="pt-BR" sz="750" spc="-7" strike="noStrike">
                <a:latin typeface="Verdana"/>
              </a:rPr>
              <a:t>Sleeved;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similar ao padrão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qualidade do modelo CV650 da marca </a:t>
            </a:r>
            <a:r>
              <a:rPr b="0" lang="pt-BR" sz="750" spc="-15" strike="noStrike">
                <a:latin typeface="Verdana"/>
              </a:rPr>
              <a:t>Corsair.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 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3 anos.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0" name="object 24"/>
          <p:cNvSpPr/>
          <p:nvPr/>
        </p:nvSpPr>
        <p:spPr>
          <a:xfrm>
            <a:off x="488880" y="79696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1" name="object 25"/>
          <p:cNvSpPr/>
          <p:nvPr/>
        </p:nvSpPr>
        <p:spPr>
          <a:xfrm>
            <a:off x="2718720" y="79696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2" name="object 26"/>
          <p:cNvSpPr/>
          <p:nvPr/>
        </p:nvSpPr>
        <p:spPr>
          <a:xfrm>
            <a:off x="3652920" y="785520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3" name="object 27"/>
          <p:cNvSpPr/>
          <p:nvPr/>
        </p:nvSpPr>
        <p:spPr>
          <a:xfrm>
            <a:off x="3652920" y="808416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4" name="object 28"/>
          <p:cNvSpPr/>
          <p:nvPr/>
        </p:nvSpPr>
        <p:spPr>
          <a:xfrm>
            <a:off x="4138920" y="791244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5" name="object 29"/>
          <p:cNvSpPr/>
          <p:nvPr/>
        </p:nvSpPr>
        <p:spPr>
          <a:xfrm>
            <a:off x="3627360" y="796968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56" name="object 30"/>
          <p:cNvSpPr/>
          <p:nvPr/>
        </p:nvSpPr>
        <p:spPr>
          <a:xfrm>
            <a:off x="4758120" y="79696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7" name="object 31"/>
          <p:cNvSpPr/>
          <p:nvPr/>
        </p:nvSpPr>
        <p:spPr>
          <a:xfrm>
            <a:off x="488880" y="8360280"/>
            <a:ext cx="20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8" name="object 32"/>
          <p:cNvSpPr/>
          <p:nvPr/>
        </p:nvSpPr>
        <p:spPr>
          <a:xfrm>
            <a:off x="2718720" y="84747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9" name="object 33"/>
          <p:cNvSpPr/>
          <p:nvPr/>
        </p:nvSpPr>
        <p:spPr>
          <a:xfrm>
            <a:off x="2693520" y="83602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60" name="object 34"/>
          <p:cNvSpPr/>
          <p:nvPr/>
        </p:nvSpPr>
        <p:spPr>
          <a:xfrm>
            <a:off x="4138920" y="8474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23:04:23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1" name="object 35"/>
          <p:cNvSpPr/>
          <p:nvPr/>
        </p:nvSpPr>
        <p:spPr>
          <a:xfrm>
            <a:off x="4113360" y="83602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62" name="object 36"/>
          <p:cNvSpPr/>
          <p:nvPr/>
        </p:nvSpPr>
        <p:spPr>
          <a:xfrm>
            <a:off x="5234760" y="824616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09:51:58: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3" name="object 37"/>
          <p:cNvSpPr/>
          <p:nvPr/>
        </p:nvSpPr>
        <p:spPr>
          <a:xfrm>
            <a:off x="488880" y="8750880"/>
            <a:ext cx="18352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84320"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 algn="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4" name="object 38"/>
          <p:cNvSpPr/>
          <p:nvPr/>
        </p:nvSpPr>
        <p:spPr>
          <a:xfrm>
            <a:off x="2718720" y="9141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5" name="object 39"/>
          <p:cNvSpPr/>
          <p:nvPr/>
        </p:nvSpPr>
        <p:spPr>
          <a:xfrm>
            <a:off x="2693520" y="90273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66" name="object 40"/>
          <p:cNvSpPr/>
          <p:nvPr/>
        </p:nvSpPr>
        <p:spPr>
          <a:xfrm>
            <a:off x="4138920" y="9141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08:57:26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7" name="object 41"/>
          <p:cNvSpPr/>
          <p:nvPr/>
        </p:nvSpPr>
        <p:spPr>
          <a:xfrm>
            <a:off x="4113360" y="9027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68" name="object 42"/>
          <p:cNvSpPr/>
          <p:nvPr/>
        </p:nvSpPr>
        <p:spPr>
          <a:xfrm>
            <a:off x="5234760" y="9084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9" name="object 43"/>
          <p:cNvSpPr/>
          <p:nvPr/>
        </p:nvSpPr>
        <p:spPr>
          <a:xfrm>
            <a:off x="660600" y="9303840"/>
            <a:ext cx="1663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0" name="object 44"/>
          <p:cNvSpPr/>
          <p:nvPr/>
        </p:nvSpPr>
        <p:spPr>
          <a:xfrm>
            <a:off x="488880" y="9637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1" name="object 45"/>
          <p:cNvSpPr/>
          <p:nvPr/>
        </p:nvSpPr>
        <p:spPr>
          <a:xfrm>
            <a:off x="2718720" y="9694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2" name="object 46"/>
          <p:cNvSpPr/>
          <p:nvPr/>
        </p:nvSpPr>
        <p:spPr>
          <a:xfrm>
            <a:off x="2693520" y="9579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73" name="object 47"/>
          <p:cNvSpPr/>
          <p:nvPr/>
        </p:nvSpPr>
        <p:spPr>
          <a:xfrm>
            <a:off x="4138920" y="9694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20:26:45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4" name="object 48"/>
          <p:cNvSpPr/>
          <p:nvPr/>
        </p:nvSpPr>
        <p:spPr>
          <a:xfrm>
            <a:off x="4113360" y="9579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375" name="object 49"/>
          <p:cNvSpPr/>
          <p:nvPr/>
        </p:nvSpPr>
        <p:spPr>
          <a:xfrm>
            <a:off x="5234760" y="9637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6" name="object 50"/>
          <p:cNvSpPr/>
          <p:nvPr/>
        </p:nvSpPr>
        <p:spPr>
          <a:xfrm>
            <a:off x="488880" y="9856440"/>
            <a:ext cx="207864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7" name="object 51"/>
          <p:cNvSpPr/>
          <p:nvPr/>
        </p:nvSpPr>
        <p:spPr>
          <a:xfrm>
            <a:off x="2718720" y="10132920"/>
            <a:ext cx="129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r>
              <a:rPr b="0" lang="pt-BR" sz="750" spc="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8" name="object 52"/>
          <p:cNvSpPr/>
          <p:nvPr/>
        </p:nvSpPr>
        <p:spPr>
          <a:xfrm>
            <a:off x="4138920" y="10132920"/>
            <a:ext cx="829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9" name="object 53"/>
          <p:cNvSpPr/>
          <p:nvPr/>
        </p:nvSpPr>
        <p:spPr>
          <a:xfrm>
            <a:off x="5234760" y="1013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0" name="object 8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38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B989B66-C3C0-4951-9133-B339A104E33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382" name="object 2"/>
          <p:cNvSpPr/>
          <p:nvPr/>
        </p:nvSpPr>
        <p:spPr>
          <a:xfrm>
            <a:off x="323280" y="165240"/>
            <a:ext cx="2542320" cy="70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21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3499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3499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3" name="object 3"/>
          <p:cNvSpPr/>
          <p:nvPr/>
        </p:nvSpPr>
        <p:spPr>
          <a:xfrm>
            <a:off x="3839040" y="165240"/>
            <a:ext cx="9680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31248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16:50:37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4" name="object 4"/>
          <p:cNvSpPr/>
          <p:nvPr/>
        </p:nvSpPr>
        <p:spPr>
          <a:xfrm>
            <a:off x="488880" y="965520"/>
            <a:ext cx="2040480" cy="101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650W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5" name="object 5"/>
          <p:cNvSpPr/>
          <p:nvPr/>
        </p:nvSpPr>
        <p:spPr>
          <a:xfrm>
            <a:off x="2680920" y="9082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90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08:51:12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6" name="object 6"/>
          <p:cNvSpPr/>
          <p:nvPr/>
        </p:nvSpPr>
        <p:spPr>
          <a:xfrm>
            <a:off x="5234760" y="96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7" name="object 7"/>
          <p:cNvSpPr/>
          <p:nvPr/>
        </p:nvSpPr>
        <p:spPr>
          <a:xfrm>
            <a:off x="2680920" y="14608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13:27:47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8" name="object 8"/>
          <p:cNvSpPr/>
          <p:nvPr/>
        </p:nvSpPr>
        <p:spPr>
          <a:xfrm>
            <a:off x="5234760" y="1518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9" name="object 9"/>
          <p:cNvSpPr/>
          <p:nvPr/>
        </p:nvSpPr>
        <p:spPr>
          <a:xfrm>
            <a:off x="488880" y="2071080"/>
            <a:ext cx="18352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Fonte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padrão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ATX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CORSAIR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CV650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0" name="object 10"/>
          <p:cNvSpPr/>
          <p:nvPr/>
        </p:nvSpPr>
        <p:spPr>
          <a:xfrm>
            <a:off x="2680920" y="20138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18:07:19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1" name="object 11"/>
          <p:cNvSpPr/>
          <p:nvPr/>
        </p:nvSpPr>
        <p:spPr>
          <a:xfrm>
            <a:off x="5234760" y="2071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2" name="object 12"/>
          <p:cNvSpPr/>
          <p:nvPr/>
        </p:nvSpPr>
        <p:spPr>
          <a:xfrm>
            <a:off x="460440" y="275688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3" name="object 13"/>
          <p:cNvSpPr/>
          <p:nvPr/>
        </p:nvSpPr>
        <p:spPr>
          <a:xfrm>
            <a:off x="488880" y="32335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4" name="object 14"/>
          <p:cNvSpPr/>
          <p:nvPr/>
        </p:nvSpPr>
        <p:spPr>
          <a:xfrm>
            <a:off x="2137680" y="323352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5" name="object 15"/>
          <p:cNvSpPr/>
          <p:nvPr/>
        </p:nvSpPr>
        <p:spPr>
          <a:xfrm>
            <a:off x="4529520" y="294768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6" name="object 16"/>
          <p:cNvSpPr/>
          <p:nvPr/>
        </p:nvSpPr>
        <p:spPr>
          <a:xfrm>
            <a:off x="4529520" y="3061800"/>
            <a:ext cx="68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7" name="object 17"/>
          <p:cNvSpPr/>
          <p:nvPr/>
        </p:nvSpPr>
        <p:spPr>
          <a:xfrm>
            <a:off x="4529520" y="3404880"/>
            <a:ext cx="267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8" name="object 18"/>
          <p:cNvSpPr/>
          <p:nvPr/>
        </p:nvSpPr>
        <p:spPr>
          <a:xfrm>
            <a:off x="4872600" y="3004920"/>
            <a:ext cx="327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9" name="object 19"/>
          <p:cNvSpPr/>
          <p:nvPr/>
        </p:nvSpPr>
        <p:spPr>
          <a:xfrm>
            <a:off x="4872600" y="311904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Ho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0" name="object 20"/>
          <p:cNvSpPr/>
          <p:nvPr/>
        </p:nvSpPr>
        <p:spPr>
          <a:xfrm>
            <a:off x="3884760" y="3233520"/>
            <a:ext cx="1330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8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Hora</a:t>
            </a:r>
            <a:r>
              <a:rPr b="0" lang="pt-BR" sz="1129" spc="92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1" name="object 21"/>
          <p:cNvSpPr/>
          <p:nvPr/>
        </p:nvSpPr>
        <p:spPr>
          <a:xfrm>
            <a:off x="4503960" y="3290760"/>
            <a:ext cx="5356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402" name="object 22"/>
          <p:cNvSpPr/>
          <p:nvPr/>
        </p:nvSpPr>
        <p:spPr>
          <a:xfrm>
            <a:off x="4872600" y="346212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3" name="object 23"/>
          <p:cNvSpPr/>
          <p:nvPr/>
        </p:nvSpPr>
        <p:spPr>
          <a:xfrm>
            <a:off x="5339520" y="323352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4" name="object 24"/>
          <p:cNvSpPr/>
          <p:nvPr/>
        </p:nvSpPr>
        <p:spPr>
          <a:xfrm>
            <a:off x="488880" y="3738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5" name="object 25"/>
          <p:cNvSpPr/>
          <p:nvPr/>
        </p:nvSpPr>
        <p:spPr>
          <a:xfrm>
            <a:off x="2137680" y="3681360"/>
            <a:ext cx="1460880" cy="79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6" name="object 26"/>
          <p:cNvSpPr/>
          <p:nvPr/>
        </p:nvSpPr>
        <p:spPr>
          <a:xfrm>
            <a:off x="3909960" y="3681360"/>
            <a:ext cx="596520" cy="35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10:14:07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10:12:58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7" name="object 27"/>
          <p:cNvSpPr/>
          <p:nvPr/>
        </p:nvSpPr>
        <p:spPr>
          <a:xfrm>
            <a:off x="5339520" y="373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8" name="object 28"/>
          <p:cNvSpPr/>
          <p:nvPr/>
        </p:nvSpPr>
        <p:spPr>
          <a:xfrm>
            <a:off x="488880" y="4015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09" name="object 29"/>
          <p:cNvSpPr/>
          <p:nvPr/>
        </p:nvSpPr>
        <p:spPr>
          <a:xfrm>
            <a:off x="5339520" y="401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0" name="object 30"/>
          <p:cNvSpPr/>
          <p:nvPr/>
        </p:nvSpPr>
        <p:spPr>
          <a:xfrm>
            <a:off x="488880" y="4291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1" name="object 31"/>
          <p:cNvSpPr/>
          <p:nvPr/>
        </p:nvSpPr>
        <p:spPr>
          <a:xfrm>
            <a:off x="5339520" y="429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2" name="object 32"/>
          <p:cNvSpPr/>
          <p:nvPr/>
        </p:nvSpPr>
        <p:spPr>
          <a:xfrm>
            <a:off x="488880" y="4567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3" name="object 33"/>
          <p:cNvSpPr/>
          <p:nvPr/>
        </p:nvSpPr>
        <p:spPr>
          <a:xfrm>
            <a:off x="2137680" y="4567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4" name="object 34"/>
          <p:cNvSpPr/>
          <p:nvPr/>
        </p:nvSpPr>
        <p:spPr>
          <a:xfrm>
            <a:off x="5339520" y="456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5" name="object 35"/>
          <p:cNvSpPr/>
          <p:nvPr/>
        </p:nvSpPr>
        <p:spPr>
          <a:xfrm>
            <a:off x="488880" y="4843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6" name="object 36"/>
          <p:cNvSpPr/>
          <p:nvPr/>
        </p:nvSpPr>
        <p:spPr>
          <a:xfrm>
            <a:off x="2137680" y="478692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7" name="object 37"/>
          <p:cNvSpPr/>
          <p:nvPr/>
        </p:nvSpPr>
        <p:spPr>
          <a:xfrm>
            <a:off x="5339520" y="484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8" name="object 38"/>
          <p:cNvSpPr/>
          <p:nvPr/>
        </p:nvSpPr>
        <p:spPr>
          <a:xfrm>
            <a:off x="488880" y="5120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9" name="object 39"/>
          <p:cNvSpPr/>
          <p:nvPr/>
        </p:nvSpPr>
        <p:spPr>
          <a:xfrm>
            <a:off x="5339520" y="512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0" name="object 40"/>
          <p:cNvSpPr/>
          <p:nvPr/>
        </p:nvSpPr>
        <p:spPr>
          <a:xfrm>
            <a:off x="488880" y="5396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1" name="object 41"/>
          <p:cNvSpPr/>
          <p:nvPr/>
        </p:nvSpPr>
        <p:spPr>
          <a:xfrm>
            <a:off x="2137680" y="5396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2" name="object 42"/>
          <p:cNvSpPr/>
          <p:nvPr/>
        </p:nvSpPr>
        <p:spPr>
          <a:xfrm>
            <a:off x="5339520" y="5396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3" name="object 43"/>
          <p:cNvSpPr/>
          <p:nvPr/>
        </p:nvSpPr>
        <p:spPr>
          <a:xfrm>
            <a:off x="488880" y="5672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4" name="object 44"/>
          <p:cNvSpPr/>
          <p:nvPr/>
        </p:nvSpPr>
        <p:spPr>
          <a:xfrm>
            <a:off x="2137680" y="5672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5" name="object 45"/>
          <p:cNvSpPr/>
          <p:nvPr/>
        </p:nvSpPr>
        <p:spPr>
          <a:xfrm>
            <a:off x="5339520" y="567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6" name="object 46"/>
          <p:cNvSpPr/>
          <p:nvPr/>
        </p:nvSpPr>
        <p:spPr>
          <a:xfrm>
            <a:off x="488880" y="5949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7" name="object 47"/>
          <p:cNvSpPr/>
          <p:nvPr/>
        </p:nvSpPr>
        <p:spPr>
          <a:xfrm>
            <a:off x="2137680" y="5892120"/>
            <a:ext cx="16362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8" name="object 48"/>
          <p:cNvSpPr/>
          <p:nvPr/>
        </p:nvSpPr>
        <p:spPr>
          <a:xfrm>
            <a:off x="5339520" y="594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9" name="object 49"/>
          <p:cNvSpPr/>
          <p:nvPr/>
        </p:nvSpPr>
        <p:spPr>
          <a:xfrm>
            <a:off x="488880" y="6225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0" name="object 50"/>
          <p:cNvSpPr/>
          <p:nvPr/>
        </p:nvSpPr>
        <p:spPr>
          <a:xfrm>
            <a:off x="5339520" y="6225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1" name="object 51"/>
          <p:cNvSpPr/>
          <p:nvPr/>
        </p:nvSpPr>
        <p:spPr>
          <a:xfrm>
            <a:off x="488880" y="6501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2" name="object 52"/>
          <p:cNvSpPr/>
          <p:nvPr/>
        </p:nvSpPr>
        <p:spPr>
          <a:xfrm>
            <a:off x="2137680" y="650196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3" name="object 53"/>
          <p:cNvSpPr/>
          <p:nvPr/>
        </p:nvSpPr>
        <p:spPr>
          <a:xfrm>
            <a:off x="5339520" y="6501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4" name="object 54"/>
          <p:cNvSpPr/>
          <p:nvPr/>
        </p:nvSpPr>
        <p:spPr>
          <a:xfrm>
            <a:off x="488880" y="677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5" name="object 55"/>
          <p:cNvSpPr/>
          <p:nvPr/>
        </p:nvSpPr>
        <p:spPr>
          <a:xfrm>
            <a:off x="5339520" y="6778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6" name="object 56"/>
          <p:cNvSpPr/>
          <p:nvPr/>
        </p:nvSpPr>
        <p:spPr>
          <a:xfrm>
            <a:off x="488880" y="705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7" name="object 57"/>
          <p:cNvSpPr/>
          <p:nvPr/>
        </p:nvSpPr>
        <p:spPr>
          <a:xfrm>
            <a:off x="2137680" y="7054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8" name="object 58"/>
          <p:cNvSpPr/>
          <p:nvPr/>
        </p:nvSpPr>
        <p:spPr>
          <a:xfrm>
            <a:off x="5339520" y="7054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9" name="object 59"/>
          <p:cNvSpPr/>
          <p:nvPr/>
        </p:nvSpPr>
        <p:spPr>
          <a:xfrm>
            <a:off x="488880" y="744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0" name="object 60"/>
          <p:cNvSpPr/>
          <p:nvPr/>
        </p:nvSpPr>
        <p:spPr>
          <a:xfrm>
            <a:off x="2137680" y="72738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1" name="object 61"/>
          <p:cNvSpPr/>
          <p:nvPr/>
        </p:nvSpPr>
        <p:spPr>
          <a:xfrm>
            <a:off x="3909960" y="738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2" name="object 62"/>
          <p:cNvSpPr/>
          <p:nvPr/>
        </p:nvSpPr>
        <p:spPr>
          <a:xfrm>
            <a:off x="5339520" y="744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3" name="object 63"/>
          <p:cNvSpPr/>
          <p:nvPr/>
        </p:nvSpPr>
        <p:spPr>
          <a:xfrm>
            <a:off x="488880" y="7836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4" name="object 64"/>
          <p:cNvSpPr/>
          <p:nvPr/>
        </p:nvSpPr>
        <p:spPr>
          <a:xfrm>
            <a:off x="2137680" y="7836120"/>
            <a:ext cx="1636200" cy="112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5" name="object 65"/>
          <p:cNvSpPr/>
          <p:nvPr/>
        </p:nvSpPr>
        <p:spPr>
          <a:xfrm>
            <a:off x="3909960" y="777888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6" name="object 66"/>
          <p:cNvSpPr/>
          <p:nvPr/>
        </p:nvSpPr>
        <p:spPr>
          <a:xfrm>
            <a:off x="5339520" y="7836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7" name="object 67"/>
          <p:cNvSpPr/>
          <p:nvPr/>
        </p:nvSpPr>
        <p:spPr>
          <a:xfrm>
            <a:off x="488880" y="8112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8" name="object 68"/>
          <p:cNvSpPr/>
          <p:nvPr/>
        </p:nvSpPr>
        <p:spPr>
          <a:xfrm>
            <a:off x="5339520" y="8112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49" name="object 69"/>
          <p:cNvSpPr/>
          <p:nvPr/>
        </p:nvSpPr>
        <p:spPr>
          <a:xfrm>
            <a:off x="488880" y="8389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0" name="object 70"/>
          <p:cNvSpPr/>
          <p:nvPr/>
        </p:nvSpPr>
        <p:spPr>
          <a:xfrm>
            <a:off x="5339520" y="8389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1" name="object 71"/>
          <p:cNvSpPr/>
          <p:nvPr/>
        </p:nvSpPr>
        <p:spPr>
          <a:xfrm>
            <a:off x="488880" y="8665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2" name="object 72"/>
          <p:cNvSpPr/>
          <p:nvPr/>
        </p:nvSpPr>
        <p:spPr>
          <a:xfrm>
            <a:off x="5339520" y="8665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3" name="object 73"/>
          <p:cNvSpPr/>
          <p:nvPr/>
        </p:nvSpPr>
        <p:spPr>
          <a:xfrm>
            <a:off x="488880" y="8941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4" name="object 74"/>
          <p:cNvSpPr/>
          <p:nvPr/>
        </p:nvSpPr>
        <p:spPr>
          <a:xfrm>
            <a:off x="2137680" y="8941680"/>
            <a:ext cx="1506600" cy="13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5" name="object 75"/>
          <p:cNvSpPr/>
          <p:nvPr/>
        </p:nvSpPr>
        <p:spPr>
          <a:xfrm>
            <a:off x="5339520" y="894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6" name="object 76"/>
          <p:cNvSpPr/>
          <p:nvPr/>
        </p:nvSpPr>
        <p:spPr>
          <a:xfrm>
            <a:off x="488880" y="9332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7" name="object 77"/>
          <p:cNvSpPr/>
          <p:nvPr/>
        </p:nvSpPr>
        <p:spPr>
          <a:xfrm>
            <a:off x="3909960" y="9275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8" name="object 78"/>
          <p:cNvSpPr/>
          <p:nvPr/>
        </p:nvSpPr>
        <p:spPr>
          <a:xfrm>
            <a:off x="5339520" y="9332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9" name="object 79"/>
          <p:cNvSpPr/>
          <p:nvPr/>
        </p:nvSpPr>
        <p:spPr>
          <a:xfrm>
            <a:off x="488880" y="9722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0" name="object 80"/>
          <p:cNvSpPr/>
          <p:nvPr/>
        </p:nvSpPr>
        <p:spPr>
          <a:xfrm>
            <a:off x="3909960" y="96660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10:12:02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1" name="object 81"/>
          <p:cNvSpPr/>
          <p:nvPr/>
        </p:nvSpPr>
        <p:spPr>
          <a:xfrm>
            <a:off x="5339520" y="972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2" name="object 82"/>
          <p:cNvSpPr/>
          <p:nvPr/>
        </p:nvSpPr>
        <p:spPr>
          <a:xfrm>
            <a:off x="488880" y="9999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3" name="object 83"/>
          <p:cNvSpPr/>
          <p:nvPr/>
        </p:nvSpPr>
        <p:spPr>
          <a:xfrm>
            <a:off x="5339520" y="999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bject 5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64E266FA-228B-4C35-A736-2BB2397A2E1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19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20" name="object 3"/>
          <p:cNvSpPr/>
          <p:nvPr/>
        </p:nvSpPr>
        <p:spPr>
          <a:xfrm>
            <a:off x="2318760" y="165240"/>
            <a:ext cx="24886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5328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1" name="object 4"/>
          <p:cNvSpPr/>
          <p:nvPr/>
        </p:nvSpPr>
        <p:spPr>
          <a:xfrm>
            <a:off x="1080000" y="3556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2" name="object 5"/>
          <p:cNvSpPr/>
          <p:nvPr/>
        </p:nvSpPr>
        <p:spPr>
          <a:xfrm>
            <a:off x="1699200" y="3556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3" name="object 6"/>
          <p:cNvSpPr/>
          <p:nvPr/>
        </p:nvSpPr>
        <p:spPr>
          <a:xfrm>
            <a:off x="460440" y="70812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4" name="object 7"/>
          <p:cNvSpPr/>
          <p:nvPr/>
        </p:nvSpPr>
        <p:spPr>
          <a:xfrm>
            <a:off x="469800" y="8798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5" name="object 8"/>
          <p:cNvSpPr/>
          <p:nvPr/>
        </p:nvSpPr>
        <p:spPr>
          <a:xfrm>
            <a:off x="1089360" y="93672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6" name="object 9"/>
          <p:cNvSpPr/>
          <p:nvPr/>
        </p:nvSpPr>
        <p:spPr>
          <a:xfrm>
            <a:off x="3890880" y="936720"/>
            <a:ext cx="1933200" cy="122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</a:t>
            </a:r>
            <a:r>
              <a:rPr b="1" lang="pt-BR" sz="750" spc="-5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7" name="object 10"/>
          <p:cNvSpPr/>
          <p:nvPr/>
        </p:nvSpPr>
        <p:spPr>
          <a:xfrm>
            <a:off x="5873040" y="93672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8" name="object 11"/>
          <p:cNvSpPr/>
          <p:nvPr/>
        </p:nvSpPr>
        <p:spPr>
          <a:xfrm>
            <a:off x="488880" y="125136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29" name="object 12"/>
          <p:cNvSpPr/>
          <p:nvPr/>
        </p:nvSpPr>
        <p:spPr>
          <a:xfrm>
            <a:off x="463680" y="119412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0" name="object 13"/>
          <p:cNvSpPr/>
          <p:nvPr/>
        </p:nvSpPr>
        <p:spPr>
          <a:xfrm>
            <a:off x="5892120" y="119412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1" name="object 14"/>
          <p:cNvSpPr/>
          <p:nvPr/>
        </p:nvSpPr>
        <p:spPr>
          <a:xfrm>
            <a:off x="451080" y="1413360"/>
            <a:ext cx="34243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62" strike="noStrike" baseline="-33000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11:16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2" name="object 15"/>
          <p:cNvSpPr/>
          <p:nvPr/>
        </p:nvSpPr>
        <p:spPr>
          <a:xfrm>
            <a:off x="5892120" y="147060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3" name="object 16"/>
          <p:cNvSpPr/>
          <p:nvPr/>
        </p:nvSpPr>
        <p:spPr>
          <a:xfrm>
            <a:off x="451080" y="1746720"/>
            <a:ext cx="29124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6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4" name="object 17"/>
          <p:cNvSpPr/>
          <p:nvPr/>
        </p:nvSpPr>
        <p:spPr>
          <a:xfrm>
            <a:off x="5892120" y="180396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5" name="object 18"/>
          <p:cNvSpPr/>
          <p:nvPr/>
        </p:nvSpPr>
        <p:spPr>
          <a:xfrm>
            <a:off x="488880" y="2194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6" name="object 19"/>
          <p:cNvSpPr/>
          <p:nvPr/>
        </p:nvSpPr>
        <p:spPr>
          <a:xfrm>
            <a:off x="1108440" y="2137680"/>
            <a:ext cx="273384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31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83196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7" name="object 20"/>
          <p:cNvSpPr/>
          <p:nvPr/>
        </p:nvSpPr>
        <p:spPr>
          <a:xfrm>
            <a:off x="3909960" y="2251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8" name="object 21"/>
          <p:cNvSpPr/>
          <p:nvPr/>
        </p:nvSpPr>
        <p:spPr>
          <a:xfrm>
            <a:off x="5892120" y="2080440"/>
            <a:ext cx="115776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39" name="object 22"/>
          <p:cNvSpPr/>
          <p:nvPr/>
        </p:nvSpPr>
        <p:spPr>
          <a:xfrm>
            <a:off x="460440" y="277596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0" name="object 23"/>
          <p:cNvSpPr/>
          <p:nvPr/>
        </p:nvSpPr>
        <p:spPr>
          <a:xfrm>
            <a:off x="3090600" y="296676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1" name="object 24"/>
          <p:cNvSpPr/>
          <p:nvPr/>
        </p:nvSpPr>
        <p:spPr>
          <a:xfrm>
            <a:off x="488880" y="330012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2" name="object 25"/>
          <p:cNvSpPr/>
          <p:nvPr/>
        </p:nvSpPr>
        <p:spPr>
          <a:xfrm>
            <a:off x="3090600" y="330012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3" name="object 26"/>
          <p:cNvSpPr/>
          <p:nvPr/>
        </p:nvSpPr>
        <p:spPr>
          <a:xfrm>
            <a:off x="488880" y="380520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4" name="object 27"/>
          <p:cNvSpPr/>
          <p:nvPr/>
        </p:nvSpPr>
        <p:spPr>
          <a:xfrm>
            <a:off x="3090600" y="380520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5" name="object 28"/>
          <p:cNvSpPr/>
          <p:nvPr/>
        </p:nvSpPr>
        <p:spPr>
          <a:xfrm>
            <a:off x="488880" y="419580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6" name="object 29"/>
          <p:cNvSpPr/>
          <p:nvPr/>
        </p:nvSpPr>
        <p:spPr>
          <a:xfrm>
            <a:off x="488880" y="447228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7" name="object 30"/>
          <p:cNvSpPr/>
          <p:nvPr/>
        </p:nvSpPr>
        <p:spPr>
          <a:xfrm>
            <a:off x="488880" y="48060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8" name="object 31"/>
          <p:cNvSpPr/>
          <p:nvPr/>
        </p:nvSpPr>
        <p:spPr>
          <a:xfrm>
            <a:off x="3090600" y="480600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49" name="object 32"/>
          <p:cNvSpPr/>
          <p:nvPr/>
        </p:nvSpPr>
        <p:spPr>
          <a:xfrm>
            <a:off x="488880" y="53110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0" name="object 33"/>
          <p:cNvSpPr/>
          <p:nvPr/>
        </p:nvSpPr>
        <p:spPr>
          <a:xfrm>
            <a:off x="3090600" y="531108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1" name="object 34"/>
          <p:cNvSpPr/>
          <p:nvPr/>
        </p:nvSpPr>
        <p:spPr>
          <a:xfrm>
            <a:off x="488880" y="5873040"/>
            <a:ext cx="12283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2" name="object 35"/>
          <p:cNvSpPr/>
          <p:nvPr/>
        </p:nvSpPr>
        <p:spPr>
          <a:xfrm>
            <a:off x="3090600" y="5873040"/>
            <a:ext cx="1004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3" name="object 36"/>
          <p:cNvSpPr/>
          <p:nvPr/>
        </p:nvSpPr>
        <p:spPr>
          <a:xfrm>
            <a:off x="488880" y="64353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4" name="object 37"/>
          <p:cNvSpPr/>
          <p:nvPr/>
        </p:nvSpPr>
        <p:spPr>
          <a:xfrm>
            <a:off x="1899360" y="2918880"/>
            <a:ext cx="10494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09:01:05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09:08:53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09:19:00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09:39:20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10:15:15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10:29:43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10:30:21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5" name="object 38"/>
          <p:cNvSpPr/>
          <p:nvPr/>
        </p:nvSpPr>
        <p:spPr>
          <a:xfrm>
            <a:off x="488880" y="632088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6" name="object 39"/>
          <p:cNvSpPr/>
          <p:nvPr/>
        </p:nvSpPr>
        <p:spPr>
          <a:xfrm>
            <a:off x="1899360" y="643536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10:35:44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11:04:19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11:15:22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7" name="object 40"/>
          <p:cNvSpPr/>
          <p:nvPr/>
        </p:nvSpPr>
        <p:spPr>
          <a:xfrm>
            <a:off x="3090600" y="6320880"/>
            <a:ext cx="3690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8" name="object 41"/>
          <p:cNvSpPr/>
          <p:nvPr/>
        </p:nvSpPr>
        <p:spPr>
          <a:xfrm>
            <a:off x="488880" y="68259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59" name="object 42"/>
          <p:cNvSpPr/>
          <p:nvPr/>
        </p:nvSpPr>
        <p:spPr>
          <a:xfrm>
            <a:off x="3090600" y="6825960"/>
            <a:ext cx="3817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COSTA,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- 05.090.524/0001-34.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0" name="object 43"/>
          <p:cNvSpPr/>
          <p:nvPr/>
        </p:nvSpPr>
        <p:spPr>
          <a:xfrm>
            <a:off x="488880" y="73310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1" name="object 44"/>
          <p:cNvSpPr/>
          <p:nvPr/>
        </p:nvSpPr>
        <p:spPr>
          <a:xfrm>
            <a:off x="3090600" y="7331040"/>
            <a:ext cx="3981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- 05.090.524/0001-34.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2" name="object 45"/>
          <p:cNvSpPr/>
          <p:nvPr/>
        </p:nvSpPr>
        <p:spPr>
          <a:xfrm>
            <a:off x="488880" y="79506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3" name="object 46"/>
          <p:cNvSpPr/>
          <p:nvPr/>
        </p:nvSpPr>
        <p:spPr>
          <a:xfrm>
            <a:off x="488880" y="772200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4" name="object 47"/>
          <p:cNvSpPr/>
          <p:nvPr/>
        </p:nvSpPr>
        <p:spPr>
          <a:xfrm>
            <a:off x="1899360" y="795060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11:16:02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11:16:26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11:41:32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5" name="object 48"/>
          <p:cNvSpPr/>
          <p:nvPr/>
        </p:nvSpPr>
        <p:spPr>
          <a:xfrm>
            <a:off x="3090600" y="7836120"/>
            <a:ext cx="3816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6" name="object 49"/>
          <p:cNvSpPr/>
          <p:nvPr/>
        </p:nvSpPr>
        <p:spPr>
          <a:xfrm>
            <a:off x="488880" y="83412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7" name="object 50"/>
          <p:cNvSpPr/>
          <p:nvPr/>
        </p:nvSpPr>
        <p:spPr>
          <a:xfrm>
            <a:off x="3090600" y="8341200"/>
            <a:ext cx="3581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- 13.383.196/0001-92.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8" name="object 51"/>
          <p:cNvSpPr/>
          <p:nvPr/>
        </p:nvSpPr>
        <p:spPr>
          <a:xfrm>
            <a:off x="488880" y="8846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69" name="object 52"/>
          <p:cNvSpPr/>
          <p:nvPr/>
        </p:nvSpPr>
        <p:spPr>
          <a:xfrm>
            <a:off x="3090600" y="8846280"/>
            <a:ext cx="3745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" strike="noStrike">
                <a:latin typeface="Verdana"/>
              </a:rPr>
              <a:t>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- 13.383.196/0001-92.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0" name="object 53"/>
          <p:cNvSpPr/>
          <p:nvPr/>
        </p:nvSpPr>
        <p:spPr>
          <a:xfrm>
            <a:off x="488880" y="946584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1" name="object 54"/>
          <p:cNvSpPr/>
          <p:nvPr/>
        </p:nvSpPr>
        <p:spPr>
          <a:xfrm>
            <a:off x="488880" y="923688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2" name="object 55"/>
          <p:cNvSpPr/>
          <p:nvPr/>
        </p:nvSpPr>
        <p:spPr>
          <a:xfrm>
            <a:off x="1899360" y="9465840"/>
            <a:ext cx="10494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11:42:09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11:42:28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3" name="object 56"/>
          <p:cNvSpPr/>
          <p:nvPr/>
        </p:nvSpPr>
        <p:spPr>
          <a:xfrm>
            <a:off x="3090600" y="9351360"/>
            <a:ext cx="3725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4" name="object 57"/>
          <p:cNvSpPr/>
          <p:nvPr/>
        </p:nvSpPr>
        <p:spPr>
          <a:xfrm>
            <a:off x="488880" y="9856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5" name="object 58"/>
          <p:cNvSpPr/>
          <p:nvPr/>
        </p:nvSpPr>
        <p:spPr>
          <a:xfrm>
            <a:off x="3090600" y="979920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" name="object 9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46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2EDF010-7AE7-4F10-B58F-E95D4A44476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466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7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2468" name="object 4"/>
          <p:cNvGraphicFramePr/>
          <p:nvPr/>
        </p:nvGraphicFramePr>
        <p:xfrm>
          <a:off x="2118600" y="367920"/>
          <a:ext cx="2406960" cy="1011240"/>
        </p:xfrm>
        <a:graphic>
          <a:graphicData uri="http://schemas.openxmlformats.org/drawingml/2006/table">
            <a:tbl>
              <a:tblPr/>
              <a:tblGrid>
                <a:gridCol w="1723320"/>
                <a:gridCol w="683640"/>
              </a:tblGrid>
              <a:tr h="114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0640">
                        <a:lnSpc>
                          <a:spcPts val="799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45720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INFORMÁTICA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 </a:t>
                      </a:r>
                      <a:r>
                        <a:rPr b="0" lang="pt-BR" sz="750" spc="-25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TELEFONIA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IMPORTAÇÕES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ts val="870"/>
                        </a:lnSpc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EXPORTAÇÕES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80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10:11:56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DADB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REPRESENTAÇÕES,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0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COMERCIO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80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10:11:59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0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484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8064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10:11:50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469" name="object 5"/>
          <p:cNvSpPr/>
          <p:nvPr/>
        </p:nvSpPr>
        <p:spPr>
          <a:xfrm>
            <a:off x="5339520" y="35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0" name="object 6"/>
          <p:cNvSpPr/>
          <p:nvPr/>
        </p:nvSpPr>
        <p:spPr>
          <a:xfrm>
            <a:off x="488880" y="918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714,00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1" name="object 7"/>
          <p:cNvSpPr/>
          <p:nvPr/>
        </p:nvSpPr>
        <p:spPr>
          <a:xfrm>
            <a:off x="5339520" y="918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2" name="object 8"/>
          <p:cNvSpPr/>
          <p:nvPr/>
        </p:nvSpPr>
        <p:spPr>
          <a:xfrm>
            <a:off x="488880" y="1194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3" name="object 9"/>
          <p:cNvSpPr/>
          <p:nvPr/>
        </p:nvSpPr>
        <p:spPr>
          <a:xfrm>
            <a:off x="5339520" y="119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4" name="object 10"/>
          <p:cNvSpPr/>
          <p:nvPr/>
        </p:nvSpPr>
        <p:spPr>
          <a:xfrm>
            <a:off x="488880" y="1470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5" name="object 11"/>
          <p:cNvSpPr/>
          <p:nvPr/>
        </p:nvSpPr>
        <p:spPr>
          <a:xfrm>
            <a:off x="2137680" y="14706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6" name="object 12"/>
          <p:cNvSpPr/>
          <p:nvPr/>
        </p:nvSpPr>
        <p:spPr>
          <a:xfrm>
            <a:off x="3909960" y="1413360"/>
            <a:ext cx="596520" cy="24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7" name="object 13"/>
          <p:cNvSpPr/>
          <p:nvPr/>
        </p:nvSpPr>
        <p:spPr>
          <a:xfrm>
            <a:off x="5339520" y="147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8" name="object 14"/>
          <p:cNvSpPr/>
          <p:nvPr/>
        </p:nvSpPr>
        <p:spPr>
          <a:xfrm>
            <a:off x="488880" y="1747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9" name="object 15"/>
          <p:cNvSpPr/>
          <p:nvPr/>
        </p:nvSpPr>
        <p:spPr>
          <a:xfrm>
            <a:off x="2137680" y="168984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0" name="object 16"/>
          <p:cNvSpPr/>
          <p:nvPr/>
        </p:nvSpPr>
        <p:spPr>
          <a:xfrm>
            <a:off x="5339520" y="1747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1" name="object 17"/>
          <p:cNvSpPr/>
          <p:nvPr/>
        </p:nvSpPr>
        <p:spPr>
          <a:xfrm>
            <a:off x="488880" y="2023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2" name="object 18"/>
          <p:cNvSpPr/>
          <p:nvPr/>
        </p:nvSpPr>
        <p:spPr>
          <a:xfrm>
            <a:off x="5339520" y="202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3" name="object 19"/>
          <p:cNvSpPr/>
          <p:nvPr/>
        </p:nvSpPr>
        <p:spPr>
          <a:xfrm>
            <a:off x="488880" y="2299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4" name="object 20"/>
          <p:cNvSpPr/>
          <p:nvPr/>
        </p:nvSpPr>
        <p:spPr>
          <a:xfrm>
            <a:off x="2137680" y="224244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5" name="object 21"/>
          <p:cNvSpPr/>
          <p:nvPr/>
        </p:nvSpPr>
        <p:spPr>
          <a:xfrm>
            <a:off x="5339520" y="2299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6" name="object 22"/>
          <p:cNvSpPr/>
          <p:nvPr/>
        </p:nvSpPr>
        <p:spPr>
          <a:xfrm>
            <a:off x="488880" y="2575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7" name="object 23"/>
          <p:cNvSpPr/>
          <p:nvPr/>
        </p:nvSpPr>
        <p:spPr>
          <a:xfrm>
            <a:off x="2137680" y="25758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8" name="object 24"/>
          <p:cNvSpPr/>
          <p:nvPr/>
        </p:nvSpPr>
        <p:spPr>
          <a:xfrm>
            <a:off x="5339520" y="2575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89" name="object 25"/>
          <p:cNvSpPr/>
          <p:nvPr/>
        </p:nvSpPr>
        <p:spPr>
          <a:xfrm>
            <a:off x="488880" y="2852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0" name="object 26"/>
          <p:cNvSpPr/>
          <p:nvPr/>
        </p:nvSpPr>
        <p:spPr>
          <a:xfrm>
            <a:off x="2137680" y="279504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1" name="object 27"/>
          <p:cNvSpPr/>
          <p:nvPr/>
        </p:nvSpPr>
        <p:spPr>
          <a:xfrm>
            <a:off x="5339520" y="2852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2" name="object 28"/>
          <p:cNvSpPr/>
          <p:nvPr/>
        </p:nvSpPr>
        <p:spPr>
          <a:xfrm>
            <a:off x="488880" y="3128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3" name="object 29"/>
          <p:cNvSpPr/>
          <p:nvPr/>
        </p:nvSpPr>
        <p:spPr>
          <a:xfrm>
            <a:off x="5339520" y="3128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4" name="object 30"/>
          <p:cNvSpPr/>
          <p:nvPr/>
        </p:nvSpPr>
        <p:spPr>
          <a:xfrm>
            <a:off x="488880" y="3404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5" name="object 31"/>
          <p:cNvSpPr/>
          <p:nvPr/>
        </p:nvSpPr>
        <p:spPr>
          <a:xfrm>
            <a:off x="2137680" y="3404880"/>
            <a:ext cx="1636200" cy="24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6" name="object 32"/>
          <p:cNvSpPr/>
          <p:nvPr/>
        </p:nvSpPr>
        <p:spPr>
          <a:xfrm>
            <a:off x="5339520" y="3404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7" name="object 33"/>
          <p:cNvSpPr/>
          <p:nvPr/>
        </p:nvSpPr>
        <p:spPr>
          <a:xfrm>
            <a:off x="488880" y="3681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8" name="object 34"/>
          <p:cNvSpPr/>
          <p:nvPr/>
        </p:nvSpPr>
        <p:spPr>
          <a:xfrm>
            <a:off x="5339520" y="3681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9" name="object 35"/>
          <p:cNvSpPr/>
          <p:nvPr/>
        </p:nvSpPr>
        <p:spPr>
          <a:xfrm>
            <a:off x="488880" y="4071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0" name="object 36"/>
          <p:cNvSpPr/>
          <p:nvPr/>
        </p:nvSpPr>
        <p:spPr>
          <a:xfrm>
            <a:off x="3909960" y="4015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10:11:05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1" name="object 37"/>
          <p:cNvSpPr/>
          <p:nvPr/>
        </p:nvSpPr>
        <p:spPr>
          <a:xfrm>
            <a:off x="5339520" y="4071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2" name="object 38"/>
          <p:cNvSpPr/>
          <p:nvPr/>
        </p:nvSpPr>
        <p:spPr>
          <a:xfrm>
            <a:off x="488880" y="4462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734,00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3" name="object 39"/>
          <p:cNvSpPr/>
          <p:nvPr/>
        </p:nvSpPr>
        <p:spPr>
          <a:xfrm>
            <a:off x="3909960" y="440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4" name="object 40"/>
          <p:cNvSpPr/>
          <p:nvPr/>
        </p:nvSpPr>
        <p:spPr>
          <a:xfrm>
            <a:off x="5339520" y="446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5" name="object 41"/>
          <p:cNvSpPr/>
          <p:nvPr/>
        </p:nvSpPr>
        <p:spPr>
          <a:xfrm>
            <a:off x="488880" y="485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6" name="object 42"/>
          <p:cNvSpPr/>
          <p:nvPr/>
        </p:nvSpPr>
        <p:spPr>
          <a:xfrm>
            <a:off x="3909960" y="479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7" name="object 43"/>
          <p:cNvSpPr/>
          <p:nvPr/>
        </p:nvSpPr>
        <p:spPr>
          <a:xfrm>
            <a:off x="5339520" y="485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8" name="object 44"/>
          <p:cNvSpPr/>
          <p:nvPr/>
        </p:nvSpPr>
        <p:spPr>
          <a:xfrm>
            <a:off x="488880" y="5244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09" name="object 45"/>
          <p:cNvSpPr/>
          <p:nvPr/>
        </p:nvSpPr>
        <p:spPr>
          <a:xfrm>
            <a:off x="3909960" y="518688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0" name="object 46"/>
          <p:cNvSpPr/>
          <p:nvPr/>
        </p:nvSpPr>
        <p:spPr>
          <a:xfrm>
            <a:off x="5339520" y="524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1" name="object 47"/>
          <p:cNvSpPr/>
          <p:nvPr/>
        </p:nvSpPr>
        <p:spPr>
          <a:xfrm>
            <a:off x="488880" y="5520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2" name="object 48"/>
          <p:cNvSpPr/>
          <p:nvPr/>
        </p:nvSpPr>
        <p:spPr>
          <a:xfrm>
            <a:off x="2137680" y="55206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3" name="object 49"/>
          <p:cNvSpPr/>
          <p:nvPr/>
        </p:nvSpPr>
        <p:spPr>
          <a:xfrm>
            <a:off x="5339520" y="552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4" name="object 50"/>
          <p:cNvSpPr/>
          <p:nvPr/>
        </p:nvSpPr>
        <p:spPr>
          <a:xfrm>
            <a:off x="488880" y="5797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5" name="object 51"/>
          <p:cNvSpPr/>
          <p:nvPr/>
        </p:nvSpPr>
        <p:spPr>
          <a:xfrm>
            <a:off x="2137680" y="5739840"/>
            <a:ext cx="163620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6" name="object 52"/>
          <p:cNvSpPr/>
          <p:nvPr/>
        </p:nvSpPr>
        <p:spPr>
          <a:xfrm>
            <a:off x="5339520" y="5797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7" name="object 53"/>
          <p:cNvSpPr/>
          <p:nvPr/>
        </p:nvSpPr>
        <p:spPr>
          <a:xfrm>
            <a:off x="488880" y="6187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8" name="object 54"/>
          <p:cNvSpPr/>
          <p:nvPr/>
        </p:nvSpPr>
        <p:spPr>
          <a:xfrm>
            <a:off x="3909960" y="613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9" name="object 55"/>
          <p:cNvSpPr/>
          <p:nvPr/>
        </p:nvSpPr>
        <p:spPr>
          <a:xfrm>
            <a:off x="5339520" y="618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0" name="object 56"/>
          <p:cNvSpPr/>
          <p:nvPr/>
        </p:nvSpPr>
        <p:spPr>
          <a:xfrm>
            <a:off x="488880" y="6578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1" name="object 57"/>
          <p:cNvSpPr/>
          <p:nvPr/>
        </p:nvSpPr>
        <p:spPr>
          <a:xfrm>
            <a:off x="3909960" y="6521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2" name="object 58"/>
          <p:cNvSpPr/>
          <p:nvPr/>
        </p:nvSpPr>
        <p:spPr>
          <a:xfrm>
            <a:off x="5339520" y="6578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3" name="object 59"/>
          <p:cNvSpPr/>
          <p:nvPr/>
        </p:nvSpPr>
        <p:spPr>
          <a:xfrm>
            <a:off x="488880" y="6854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4" name="object 60"/>
          <p:cNvSpPr/>
          <p:nvPr/>
        </p:nvSpPr>
        <p:spPr>
          <a:xfrm>
            <a:off x="2137680" y="6854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5" name="object 61"/>
          <p:cNvSpPr/>
          <p:nvPr/>
        </p:nvSpPr>
        <p:spPr>
          <a:xfrm>
            <a:off x="5339520" y="6854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6" name="object 62"/>
          <p:cNvSpPr/>
          <p:nvPr/>
        </p:nvSpPr>
        <p:spPr>
          <a:xfrm>
            <a:off x="488880" y="7245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7" name="object 63"/>
          <p:cNvSpPr/>
          <p:nvPr/>
        </p:nvSpPr>
        <p:spPr>
          <a:xfrm>
            <a:off x="2137680" y="7074000"/>
            <a:ext cx="1636200" cy="16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8" name="object 64"/>
          <p:cNvSpPr/>
          <p:nvPr/>
        </p:nvSpPr>
        <p:spPr>
          <a:xfrm>
            <a:off x="3909960" y="718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9" name="object 65"/>
          <p:cNvSpPr/>
          <p:nvPr/>
        </p:nvSpPr>
        <p:spPr>
          <a:xfrm>
            <a:off x="5339520" y="7245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0" name="object 66"/>
          <p:cNvSpPr/>
          <p:nvPr/>
        </p:nvSpPr>
        <p:spPr>
          <a:xfrm>
            <a:off x="488880" y="7635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1" name="object 67"/>
          <p:cNvSpPr/>
          <p:nvPr/>
        </p:nvSpPr>
        <p:spPr>
          <a:xfrm>
            <a:off x="3909960" y="757908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10:09:49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2" name="object 68"/>
          <p:cNvSpPr/>
          <p:nvPr/>
        </p:nvSpPr>
        <p:spPr>
          <a:xfrm>
            <a:off x="5339520" y="7635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3" name="object 69"/>
          <p:cNvSpPr/>
          <p:nvPr/>
        </p:nvSpPr>
        <p:spPr>
          <a:xfrm>
            <a:off x="488880" y="7912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4" name="object 70"/>
          <p:cNvSpPr/>
          <p:nvPr/>
        </p:nvSpPr>
        <p:spPr>
          <a:xfrm>
            <a:off x="5339520" y="7912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5" name="object 71"/>
          <p:cNvSpPr/>
          <p:nvPr/>
        </p:nvSpPr>
        <p:spPr>
          <a:xfrm>
            <a:off x="488880" y="8188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6" name="object 72"/>
          <p:cNvSpPr/>
          <p:nvPr/>
        </p:nvSpPr>
        <p:spPr>
          <a:xfrm>
            <a:off x="5339520" y="8188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7" name="object 73"/>
          <p:cNvSpPr/>
          <p:nvPr/>
        </p:nvSpPr>
        <p:spPr>
          <a:xfrm>
            <a:off x="488880" y="8465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8" name="object 74"/>
          <p:cNvSpPr/>
          <p:nvPr/>
        </p:nvSpPr>
        <p:spPr>
          <a:xfrm>
            <a:off x="2137680" y="8465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39" name="object 75"/>
          <p:cNvSpPr/>
          <p:nvPr/>
        </p:nvSpPr>
        <p:spPr>
          <a:xfrm>
            <a:off x="5339520" y="846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0" name="object 76"/>
          <p:cNvSpPr/>
          <p:nvPr/>
        </p:nvSpPr>
        <p:spPr>
          <a:xfrm>
            <a:off x="488880" y="8856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1" name="object 77"/>
          <p:cNvSpPr/>
          <p:nvPr/>
        </p:nvSpPr>
        <p:spPr>
          <a:xfrm>
            <a:off x="2137680" y="8684280"/>
            <a:ext cx="163620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2" name="object 78"/>
          <p:cNvSpPr/>
          <p:nvPr/>
        </p:nvSpPr>
        <p:spPr>
          <a:xfrm>
            <a:off x="3909960" y="8798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3" name="object 79"/>
          <p:cNvSpPr/>
          <p:nvPr/>
        </p:nvSpPr>
        <p:spPr>
          <a:xfrm>
            <a:off x="5339520" y="8856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4" name="object 80"/>
          <p:cNvSpPr/>
          <p:nvPr/>
        </p:nvSpPr>
        <p:spPr>
          <a:xfrm>
            <a:off x="488880" y="9246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5" name="object 81"/>
          <p:cNvSpPr/>
          <p:nvPr/>
        </p:nvSpPr>
        <p:spPr>
          <a:xfrm>
            <a:off x="3909960" y="918936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10:09:06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6" name="object 82"/>
          <p:cNvSpPr/>
          <p:nvPr/>
        </p:nvSpPr>
        <p:spPr>
          <a:xfrm>
            <a:off x="5339520" y="9246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7" name="object 83"/>
          <p:cNvSpPr/>
          <p:nvPr/>
        </p:nvSpPr>
        <p:spPr>
          <a:xfrm>
            <a:off x="488880" y="9523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8" name="object 84"/>
          <p:cNvSpPr/>
          <p:nvPr/>
        </p:nvSpPr>
        <p:spPr>
          <a:xfrm>
            <a:off x="2137680" y="9523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9" name="object 85"/>
          <p:cNvSpPr/>
          <p:nvPr/>
        </p:nvSpPr>
        <p:spPr>
          <a:xfrm>
            <a:off x="5339520" y="9523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0" name="object 86"/>
          <p:cNvSpPr/>
          <p:nvPr/>
        </p:nvSpPr>
        <p:spPr>
          <a:xfrm>
            <a:off x="488880" y="9799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1" name="object 87"/>
          <p:cNvSpPr/>
          <p:nvPr/>
        </p:nvSpPr>
        <p:spPr>
          <a:xfrm>
            <a:off x="2137680" y="974196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2" name="object 88"/>
          <p:cNvSpPr/>
          <p:nvPr/>
        </p:nvSpPr>
        <p:spPr>
          <a:xfrm>
            <a:off x="5339520" y="9799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3" name="object 89"/>
          <p:cNvSpPr/>
          <p:nvPr/>
        </p:nvSpPr>
        <p:spPr>
          <a:xfrm>
            <a:off x="488880" y="1001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54" name="object 90"/>
          <p:cNvSpPr/>
          <p:nvPr/>
        </p:nvSpPr>
        <p:spPr>
          <a:xfrm>
            <a:off x="5339520" y="10018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object 9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55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73FDA26A-DDBB-49E7-889D-8A15ABEF466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55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55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559" name="object 4"/>
          <p:cNvSpPr/>
          <p:nvPr/>
        </p:nvSpPr>
        <p:spPr>
          <a:xfrm>
            <a:off x="2137680" y="355680"/>
            <a:ext cx="13928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0" name="object 5"/>
          <p:cNvSpPr/>
          <p:nvPr/>
        </p:nvSpPr>
        <p:spPr>
          <a:xfrm>
            <a:off x="488880" y="68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1" name="object 6"/>
          <p:cNvSpPr/>
          <p:nvPr/>
        </p:nvSpPr>
        <p:spPr>
          <a:xfrm>
            <a:off x="390996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2" name="object 7"/>
          <p:cNvSpPr/>
          <p:nvPr/>
        </p:nvSpPr>
        <p:spPr>
          <a:xfrm>
            <a:off x="5339520" y="68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3" name="object 8"/>
          <p:cNvSpPr/>
          <p:nvPr/>
        </p:nvSpPr>
        <p:spPr>
          <a:xfrm>
            <a:off x="488880" y="108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4" name="object 9"/>
          <p:cNvSpPr/>
          <p:nvPr/>
        </p:nvSpPr>
        <p:spPr>
          <a:xfrm>
            <a:off x="2137680" y="908280"/>
            <a:ext cx="1636200" cy="147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5" name="object 10"/>
          <p:cNvSpPr/>
          <p:nvPr/>
        </p:nvSpPr>
        <p:spPr>
          <a:xfrm>
            <a:off x="390996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6" name="object 11"/>
          <p:cNvSpPr/>
          <p:nvPr/>
        </p:nvSpPr>
        <p:spPr>
          <a:xfrm>
            <a:off x="5339520" y="1080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7" name="object 12"/>
          <p:cNvSpPr/>
          <p:nvPr/>
        </p:nvSpPr>
        <p:spPr>
          <a:xfrm>
            <a:off x="488880" y="1470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8" name="object 13"/>
          <p:cNvSpPr/>
          <p:nvPr/>
        </p:nvSpPr>
        <p:spPr>
          <a:xfrm>
            <a:off x="3909960" y="1413360"/>
            <a:ext cx="596520" cy="162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10:08:26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9" name="object 14"/>
          <p:cNvSpPr/>
          <p:nvPr/>
        </p:nvSpPr>
        <p:spPr>
          <a:xfrm>
            <a:off x="5339520" y="147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0" name="object 15"/>
          <p:cNvSpPr/>
          <p:nvPr/>
        </p:nvSpPr>
        <p:spPr>
          <a:xfrm>
            <a:off x="488880" y="1747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1" name="object 16"/>
          <p:cNvSpPr/>
          <p:nvPr/>
        </p:nvSpPr>
        <p:spPr>
          <a:xfrm>
            <a:off x="5339520" y="1747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2" name="object 17"/>
          <p:cNvSpPr/>
          <p:nvPr/>
        </p:nvSpPr>
        <p:spPr>
          <a:xfrm>
            <a:off x="488880" y="2023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3" name="object 18"/>
          <p:cNvSpPr/>
          <p:nvPr/>
        </p:nvSpPr>
        <p:spPr>
          <a:xfrm>
            <a:off x="5339520" y="202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4" name="object 19"/>
          <p:cNvSpPr/>
          <p:nvPr/>
        </p:nvSpPr>
        <p:spPr>
          <a:xfrm>
            <a:off x="488880" y="2299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5" name="object 20"/>
          <p:cNvSpPr/>
          <p:nvPr/>
        </p:nvSpPr>
        <p:spPr>
          <a:xfrm>
            <a:off x="2137680" y="224244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6" name="object 21"/>
          <p:cNvSpPr/>
          <p:nvPr/>
        </p:nvSpPr>
        <p:spPr>
          <a:xfrm>
            <a:off x="5339520" y="2299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7" name="object 22"/>
          <p:cNvSpPr/>
          <p:nvPr/>
        </p:nvSpPr>
        <p:spPr>
          <a:xfrm>
            <a:off x="488880" y="2575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8" name="object 23"/>
          <p:cNvSpPr/>
          <p:nvPr/>
        </p:nvSpPr>
        <p:spPr>
          <a:xfrm>
            <a:off x="2137680" y="25758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9" name="object 24"/>
          <p:cNvSpPr/>
          <p:nvPr/>
        </p:nvSpPr>
        <p:spPr>
          <a:xfrm>
            <a:off x="5339520" y="2575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0" name="object 25"/>
          <p:cNvSpPr/>
          <p:nvPr/>
        </p:nvSpPr>
        <p:spPr>
          <a:xfrm>
            <a:off x="488880" y="2852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1" name="object 26"/>
          <p:cNvSpPr/>
          <p:nvPr/>
        </p:nvSpPr>
        <p:spPr>
          <a:xfrm>
            <a:off x="2137680" y="2795040"/>
            <a:ext cx="1636200" cy="281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2" name="object 27"/>
          <p:cNvSpPr/>
          <p:nvPr/>
        </p:nvSpPr>
        <p:spPr>
          <a:xfrm>
            <a:off x="5339520" y="2852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3" name="object 28"/>
          <p:cNvSpPr/>
          <p:nvPr/>
        </p:nvSpPr>
        <p:spPr>
          <a:xfrm>
            <a:off x="488880" y="3242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4" name="object 29"/>
          <p:cNvSpPr/>
          <p:nvPr/>
        </p:nvSpPr>
        <p:spPr>
          <a:xfrm>
            <a:off x="3909960" y="3186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5" name="object 30"/>
          <p:cNvSpPr/>
          <p:nvPr/>
        </p:nvSpPr>
        <p:spPr>
          <a:xfrm>
            <a:off x="5339520" y="324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6" name="object 31"/>
          <p:cNvSpPr/>
          <p:nvPr/>
        </p:nvSpPr>
        <p:spPr>
          <a:xfrm>
            <a:off x="488880" y="3633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7" name="object 32"/>
          <p:cNvSpPr/>
          <p:nvPr/>
        </p:nvSpPr>
        <p:spPr>
          <a:xfrm>
            <a:off x="3909960" y="35766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8" name="object 33"/>
          <p:cNvSpPr/>
          <p:nvPr/>
        </p:nvSpPr>
        <p:spPr>
          <a:xfrm>
            <a:off x="5339520" y="3633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9" name="object 34"/>
          <p:cNvSpPr/>
          <p:nvPr/>
        </p:nvSpPr>
        <p:spPr>
          <a:xfrm>
            <a:off x="488880" y="3909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0" name="object 35"/>
          <p:cNvSpPr/>
          <p:nvPr/>
        </p:nvSpPr>
        <p:spPr>
          <a:xfrm>
            <a:off x="5339520" y="3909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1" name="object 36"/>
          <p:cNvSpPr/>
          <p:nvPr/>
        </p:nvSpPr>
        <p:spPr>
          <a:xfrm>
            <a:off x="488880" y="430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2" name="object 37"/>
          <p:cNvSpPr/>
          <p:nvPr/>
        </p:nvSpPr>
        <p:spPr>
          <a:xfrm>
            <a:off x="3909960" y="4243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3" name="object 38"/>
          <p:cNvSpPr/>
          <p:nvPr/>
        </p:nvSpPr>
        <p:spPr>
          <a:xfrm>
            <a:off x="5339520" y="4300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4" name="object 39"/>
          <p:cNvSpPr/>
          <p:nvPr/>
        </p:nvSpPr>
        <p:spPr>
          <a:xfrm>
            <a:off x="488880" y="4691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5" name="object 40"/>
          <p:cNvSpPr/>
          <p:nvPr/>
        </p:nvSpPr>
        <p:spPr>
          <a:xfrm>
            <a:off x="3909960" y="463428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6" name="object 41"/>
          <p:cNvSpPr/>
          <p:nvPr/>
        </p:nvSpPr>
        <p:spPr>
          <a:xfrm>
            <a:off x="5339520" y="4691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7" name="object 42"/>
          <p:cNvSpPr/>
          <p:nvPr/>
        </p:nvSpPr>
        <p:spPr>
          <a:xfrm>
            <a:off x="488880" y="4968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8" name="object 43"/>
          <p:cNvSpPr/>
          <p:nvPr/>
        </p:nvSpPr>
        <p:spPr>
          <a:xfrm>
            <a:off x="5339520" y="4968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99" name="object 44"/>
          <p:cNvSpPr/>
          <p:nvPr/>
        </p:nvSpPr>
        <p:spPr>
          <a:xfrm>
            <a:off x="488880" y="5244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0" name="object 45"/>
          <p:cNvSpPr/>
          <p:nvPr/>
        </p:nvSpPr>
        <p:spPr>
          <a:xfrm>
            <a:off x="2137680" y="5244120"/>
            <a:ext cx="1506600" cy="12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1" name="object 46"/>
          <p:cNvSpPr/>
          <p:nvPr/>
        </p:nvSpPr>
        <p:spPr>
          <a:xfrm>
            <a:off x="5339520" y="524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2" name="object 47"/>
          <p:cNvSpPr/>
          <p:nvPr/>
        </p:nvSpPr>
        <p:spPr>
          <a:xfrm>
            <a:off x="488880" y="5635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3" name="object 48"/>
          <p:cNvSpPr/>
          <p:nvPr/>
        </p:nvSpPr>
        <p:spPr>
          <a:xfrm>
            <a:off x="3909960" y="557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10:06:12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4" name="object 49"/>
          <p:cNvSpPr/>
          <p:nvPr/>
        </p:nvSpPr>
        <p:spPr>
          <a:xfrm>
            <a:off x="5339520" y="563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5" name="object 50"/>
          <p:cNvSpPr/>
          <p:nvPr/>
        </p:nvSpPr>
        <p:spPr>
          <a:xfrm>
            <a:off x="488880" y="602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789,50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6" name="object 51"/>
          <p:cNvSpPr/>
          <p:nvPr/>
        </p:nvSpPr>
        <p:spPr>
          <a:xfrm>
            <a:off x="3909960" y="59684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7" name="object 52"/>
          <p:cNvSpPr/>
          <p:nvPr/>
        </p:nvSpPr>
        <p:spPr>
          <a:xfrm>
            <a:off x="5339520" y="602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8" name="object 53"/>
          <p:cNvSpPr/>
          <p:nvPr/>
        </p:nvSpPr>
        <p:spPr>
          <a:xfrm>
            <a:off x="488880" y="6301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9" name="object 54"/>
          <p:cNvSpPr/>
          <p:nvPr/>
        </p:nvSpPr>
        <p:spPr>
          <a:xfrm>
            <a:off x="5339520" y="6301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0" name="object 55"/>
          <p:cNvSpPr/>
          <p:nvPr/>
        </p:nvSpPr>
        <p:spPr>
          <a:xfrm>
            <a:off x="488880" y="6692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1" name="object 56"/>
          <p:cNvSpPr/>
          <p:nvPr/>
        </p:nvSpPr>
        <p:spPr>
          <a:xfrm>
            <a:off x="2137680" y="65210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2" name="object 57"/>
          <p:cNvSpPr/>
          <p:nvPr/>
        </p:nvSpPr>
        <p:spPr>
          <a:xfrm>
            <a:off x="3909960" y="663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3" name="object 58"/>
          <p:cNvSpPr/>
          <p:nvPr/>
        </p:nvSpPr>
        <p:spPr>
          <a:xfrm>
            <a:off x="5339520" y="6692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4" name="object 59"/>
          <p:cNvSpPr/>
          <p:nvPr/>
        </p:nvSpPr>
        <p:spPr>
          <a:xfrm>
            <a:off x="488880" y="7083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5" name="object 60"/>
          <p:cNvSpPr/>
          <p:nvPr/>
        </p:nvSpPr>
        <p:spPr>
          <a:xfrm>
            <a:off x="2137680" y="7083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6" name="object 61"/>
          <p:cNvSpPr/>
          <p:nvPr/>
        </p:nvSpPr>
        <p:spPr>
          <a:xfrm>
            <a:off x="3909960" y="702612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09:59:39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09:58:37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7" name="object 62"/>
          <p:cNvSpPr/>
          <p:nvPr/>
        </p:nvSpPr>
        <p:spPr>
          <a:xfrm>
            <a:off x="5339520" y="7083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8" name="object 63"/>
          <p:cNvSpPr/>
          <p:nvPr/>
        </p:nvSpPr>
        <p:spPr>
          <a:xfrm>
            <a:off x="488880" y="7359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19" name="object 64"/>
          <p:cNvSpPr/>
          <p:nvPr/>
        </p:nvSpPr>
        <p:spPr>
          <a:xfrm>
            <a:off x="2137680" y="730260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0" name="object 65"/>
          <p:cNvSpPr/>
          <p:nvPr/>
        </p:nvSpPr>
        <p:spPr>
          <a:xfrm>
            <a:off x="5339520" y="7359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1" name="object 66"/>
          <p:cNvSpPr/>
          <p:nvPr/>
        </p:nvSpPr>
        <p:spPr>
          <a:xfrm>
            <a:off x="488880" y="7635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2" name="object 67"/>
          <p:cNvSpPr/>
          <p:nvPr/>
        </p:nvSpPr>
        <p:spPr>
          <a:xfrm>
            <a:off x="5339520" y="7635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3" name="object 68"/>
          <p:cNvSpPr/>
          <p:nvPr/>
        </p:nvSpPr>
        <p:spPr>
          <a:xfrm>
            <a:off x="488880" y="7912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4" name="object 69"/>
          <p:cNvSpPr/>
          <p:nvPr/>
        </p:nvSpPr>
        <p:spPr>
          <a:xfrm>
            <a:off x="2137680" y="785520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5" name="object 70"/>
          <p:cNvSpPr/>
          <p:nvPr/>
        </p:nvSpPr>
        <p:spPr>
          <a:xfrm>
            <a:off x="5339520" y="7912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6" name="object 71"/>
          <p:cNvSpPr/>
          <p:nvPr/>
        </p:nvSpPr>
        <p:spPr>
          <a:xfrm>
            <a:off x="488880" y="8188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7" name="object 72"/>
          <p:cNvSpPr/>
          <p:nvPr/>
        </p:nvSpPr>
        <p:spPr>
          <a:xfrm>
            <a:off x="2137680" y="8188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8" name="object 73"/>
          <p:cNvSpPr/>
          <p:nvPr/>
        </p:nvSpPr>
        <p:spPr>
          <a:xfrm>
            <a:off x="5339520" y="8188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9" name="object 74"/>
          <p:cNvSpPr/>
          <p:nvPr/>
        </p:nvSpPr>
        <p:spPr>
          <a:xfrm>
            <a:off x="488880" y="86367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0" name="object 75"/>
          <p:cNvSpPr/>
          <p:nvPr/>
        </p:nvSpPr>
        <p:spPr>
          <a:xfrm>
            <a:off x="2137680" y="85795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1" name="object 76"/>
          <p:cNvSpPr/>
          <p:nvPr/>
        </p:nvSpPr>
        <p:spPr>
          <a:xfrm>
            <a:off x="3909960" y="8579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23:04:23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2" name="object 77"/>
          <p:cNvSpPr/>
          <p:nvPr/>
        </p:nvSpPr>
        <p:spPr>
          <a:xfrm>
            <a:off x="5339520" y="8407800"/>
            <a:ext cx="1740240" cy="91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09:51:58: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3" name="object 78"/>
          <p:cNvSpPr/>
          <p:nvPr/>
        </p:nvSpPr>
        <p:spPr>
          <a:xfrm>
            <a:off x="488880" y="90846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4" name="object 79"/>
          <p:cNvSpPr/>
          <p:nvPr/>
        </p:nvSpPr>
        <p:spPr>
          <a:xfrm>
            <a:off x="2137680" y="902736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5" name="object 80"/>
          <p:cNvSpPr/>
          <p:nvPr/>
        </p:nvSpPr>
        <p:spPr>
          <a:xfrm>
            <a:off x="3909960" y="9027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08:57:26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20:26:45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6" name="object 81"/>
          <p:cNvSpPr/>
          <p:nvPr/>
        </p:nvSpPr>
        <p:spPr>
          <a:xfrm>
            <a:off x="488880" y="93610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7" name="object 82"/>
          <p:cNvSpPr/>
          <p:nvPr/>
        </p:nvSpPr>
        <p:spPr>
          <a:xfrm>
            <a:off x="2137680" y="9361080"/>
            <a:ext cx="1506600" cy="10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8" name="object 83"/>
          <p:cNvSpPr/>
          <p:nvPr/>
        </p:nvSpPr>
        <p:spPr>
          <a:xfrm>
            <a:off x="5339520" y="9361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9" name="object 84"/>
          <p:cNvSpPr/>
          <p:nvPr/>
        </p:nvSpPr>
        <p:spPr>
          <a:xfrm>
            <a:off x="488880" y="97516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910,00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0" name="object 85"/>
          <p:cNvSpPr/>
          <p:nvPr/>
        </p:nvSpPr>
        <p:spPr>
          <a:xfrm>
            <a:off x="3909960" y="969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16:50:37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1" name="object 86"/>
          <p:cNvSpPr/>
          <p:nvPr/>
        </p:nvSpPr>
        <p:spPr>
          <a:xfrm>
            <a:off x="5339520" y="975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2" name="object 87"/>
          <p:cNvSpPr/>
          <p:nvPr/>
        </p:nvSpPr>
        <p:spPr>
          <a:xfrm>
            <a:off x="488880" y="10085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3" name="object 88"/>
          <p:cNvSpPr/>
          <p:nvPr/>
        </p:nvSpPr>
        <p:spPr>
          <a:xfrm>
            <a:off x="3909960" y="10085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08:51:12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4" name="object 89"/>
          <p:cNvSpPr/>
          <p:nvPr/>
        </p:nvSpPr>
        <p:spPr>
          <a:xfrm>
            <a:off x="5339520" y="1008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5" name="object 6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64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06856FC-0669-4A06-A618-DF0C949F93B3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64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64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649" name="object 4"/>
          <p:cNvSpPr/>
          <p:nvPr/>
        </p:nvSpPr>
        <p:spPr>
          <a:xfrm>
            <a:off x="488880" y="4507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0" name="object 5"/>
          <p:cNvSpPr/>
          <p:nvPr/>
        </p:nvSpPr>
        <p:spPr>
          <a:xfrm>
            <a:off x="2137680" y="39384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1" name="object 6"/>
          <p:cNvSpPr/>
          <p:nvPr/>
        </p:nvSpPr>
        <p:spPr>
          <a:xfrm>
            <a:off x="3909960" y="3938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13:27:47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18:07:19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2" name="object 7"/>
          <p:cNvSpPr/>
          <p:nvPr/>
        </p:nvSpPr>
        <p:spPr>
          <a:xfrm>
            <a:off x="5339520" y="450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3" name="object 8"/>
          <p:cNvSpPr/>
          <p:nvPr/>
        </p:nvSpPr>
        <p:spPr>
          <a:xfrm>
            <a:off x="488880" y="7272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4" name="object 9"/>
          <p:cNvSpPr/>
          <p:nvPr/>
        </p:nvSpPr>
        <p:spPr>
          <a:xfrm>
            <a:off x="5339520" y="727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5" name="object 10"/>
          <p:cNvSpPr/>
          <p:nvPr/>
        </p:nvSpPr>
        <p:spPr>
          <a:xfrm>
            <a:off x="460440" y="1089360"/>
            <a:ext cx="5181840" cy="25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14:58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6" name="object 11"/>
          <p:cNvSpPr/>
          <p:nvPr/>
        </p:nvSpPr>
        <p:spPr>
          <a:xfrm>
            <a:off x="460440" y="372888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7" name="object 12"/>
          <p:cNvSpPr/>
          <p:nvPr/>
        </p:nvSpPr>
        <p:spPr>
          <a:xfrm>
            <a:off x="5454000" y="390060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605,00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8" name="object 13"/>
          <p:cNvSpPr/>
          <p:nvPr/>
        </p:nvSpPr>
        <p:spPr>
          <a:xfrm>
            <a:off x="6288480" y="395784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59" name="object 14"/>
          <p:cNvSpPr/>
          <p:nvPr/>
        </p:nvSpPr>
        <p:spPr>
          <a:xfrm>
            <a:off x="451080" y="4329360"/>
            <a:ext cx="37202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0" name="object 15"/>
          <p:cNvSpPr/>
          <p:nvPr/>
        </p:nvSpPr>
        <p:spPr>
          <a:xfrm>
            <a:off x="6490440" y="43293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1" name="object 16"/>
          <p:cNvSpPr/>
          <p:nvPr/>
        </p:nvSpPr>
        <p:spPr>
          <a:xfrm>
            <a:off x="451080" y="460584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2" name="object 17"/>
          <p:cNvSpPr/>
          <p:nvPr/>
        </p:nvSpPr>
        <p:spPr>
          <a:xfrm>
            <a:off x="5840640" y="4605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609,00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3" name="object 18"/>
          <p:cNvSpPr/>
          <p:nvPr/>
        </p:nvSpPr>
        <p:spPr>
          <a:xfrm>
            <a:off x="6490440" y="46058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4" name="object 19"/>
          <p:cNvSpPr/>
          <p:nvPr/>
        </p:nvSpPr>
        <p:spPr>
          <a:xfrm>
            <a:off x="451080" y="4881960"/>
            <a:ext cx="32666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5" name="object 20"/>
          <p:cNvSpPr/>
          <p:nvPr/>
        </p:nvSpPr>
        <p:spPr>
          <a:xfrm>
            <a:off x="5840640" y="4881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6" name="object 21"/>
          <p:cNvSpPr/>
          <p:nvPr/>
        </p:nvSpPr>
        <p:spPr>
          <a:xfrm>
            <a:off x="6490440" y="48819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7" name="object 22"/>
          <p:cNvSpPr/>
          <p:nvPr/>
        </p:nvSpPr>
        <p:spPr>
          <a:xfrm>
            <a:off x="451080" y="5158440"/>
            <a:ext cx="4812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8" name="object 23"/>
          <p:cNvSpPr/>
          <p:nvPr/>
        </p:nvSpPr>
        <p:spPr>
          <a:xfrm>
            <a:off x="5840640" y="5158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9" name="object 24"/>
          <p:cNvSpPr/>
          <p:nvPr/>
        </p:nvSpPr>
        <p:spPr>
          <a:xfrm>
            <a:off x="6490440" y="51584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0" name="object 25"/>
          <p:cNvSpPr/>
          <p:nvPr/>
        </p:nvSpPr>
        <p:spPr>
          <a:xfrm>
            <a:off x="451080" y="5377680"/>
            <a:ext cx="47952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41520" indent="-5911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1" name="object 26"/>
          <p:cNvSpPr/>
          <p:nvPr/>
        </p:nvSpPr>
        <p:spPr>
          <a:xfrm>
            <a:off x="5840640" y="5434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2" name="object 27"/>
          <p:cNvSpPr/>
          <p:nvPr/>
        </p:nvSpPr>
        <p:spPr>
          <a:xfrm>
            <a:off x="6490440" y="543492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3" name="object 28"/>
          <p:cNvSpPr/>
          <p:nvPr/>
        </p:nvSpPr>
        <p:spPr>
          <a:xfrm>
            <a:off x="451080" y="5711040"/>
            <a:ext cx="367560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 TELEINFORMATICA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4" name="object 29"/>
          <p:cNvSpPr/>
          <p:nvPr/>
        </p:nvSpPr>
        <p:spPr>
          <a:xfrm>
            <a:off x="5840640" y="5711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5" name="object 30"/>
          <p:cNvSpPr/>
          <p:nvPr/>
        </p:nvSpPr>
        <p:spPr>
          <a:xfrm>
            <a:off x="6490440" y="57110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6" name="object 31"/>
          <p:cNvSpPr/>
          <p:nvPr/>
        </p:nvSpPr>
        <p:spPr>
          <a:xfrm>
            <a:off x="460440" y="612072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7" name="object 32"/>
          <p:cNvSpPr/>
          <p:nvPr/>
        </p:nvSpPr>
        <p:spPr>
          <a:xfrm>
            <a:off x="469800" y="62924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8" name="object 33"/>
          <p:cNvSpPr/>
          <p:nvPr/>
        </p:nvSpPr>
        <p:spPr>
          <a:xfrm>
            <a:off x="1089360" y="634968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79" name="object 34"/>
          <p:cNvSpPr/>
          <p:nvPr/>
        </p:nvSpPr>
        <p:spPr>
          <a:xfrm>
            <a:off x="3890880" y="6349680"/>
            <a:ext cx="1138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 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0" name="object 35"/>
          <p:cNvSpPr/>
          <p:nvPr/>
        </p:nvSpPr>
        <p:spPr>
          <a:xfrm>
            <a:off x="5873040" y="634968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1" name="object 36"/>
          <p:cNvSpPr/>
          <p:nvPr/>
        </p:nvSpPr>
        <p:spPr>
          <a:xfrm>
            <a:off x="488880" y="666396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2" name="object 37"/>
          <p:cNvSpPr/>
          <p:nvPr/>
        </p:nvSpPr>
        <p:spPr>
          <a:xfrm>
            <a:off x="463680" y="6606720"/>
            <a:ext cx="33040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3" name="object 38"/>
          <p:cNvSpPr/>
          <p:nvPr/>
        </p:nvSpPr>
        <p:spPr>
          <a:xfrm>
            <a:off x="3909960" y="66067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4" name="object 39"/>
          <p:cNvSpPr/>
          <p:nvPr/>
        </p:nvSpPr>
        <p:spPr>
          <a:xfrm>
            <a:off x="5892120" y="660672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5" name="object 40"/>
          <p:cNvSpPr/>
          <p:nvPr/>
        </p:nvSpPr>
        <p:spPr>
          <a:xfrm>
            <a:off x="488880" y="694044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6" name="object 41"/>
          <p:cNvSpPr/>
          <p:nvPr/>
        </p:nvSpPr>
        <p:spPr>
          <a:xfrm>
            <a:off x="463680" y="688320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7" name="object 42"/>
          <p:cNvSpPr/>
          <p:nvPr/>
        </p:nvSpPr>
        <p:spPr>
          <a:xfrm>
            <a:off x="3909960" y="6883200"/>
            <a:ext cx="30837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94400"/>
              </a:tabLst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8" name="object 43"/>
          <p:cNvSpPr/>
          <p:nvPr/>
        </p:nvSpPr>
        <p:spPr>
          <a:xfrm>
            <a:off x="463680" y="7159680"/>
            <a:ext cx="2850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9" name="object 44"/>
          <p:cNvSpPr/>
          <p:nvPr/>
        </p:nvSpPr>
        <p:spPr>
          <a:xfrm>
            <a:off x="488880" y="7216920"/>
            <a:ext cx="44002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433320"/>
              </a:tabLst>
            </a:pPr>
            <a:r>
              <a:rPr b="0" lang="pt-BR" sz="750" spc="-1" strike="noStrike">
                <a:latin typeface="Verdana"/>
              </a:rPr>
              <a:t>14:34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0" name="object 45"/>
          <p:cNvSpPr/>
          <p:nvPr/>
        </p:nvSpPr>
        <p:spPr>
          <a:xfrm>
            <a:off x="3884760" y="7102440"/>
            <a:ext cx="31345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Não</a:t>
            </a:r>
            <a:r>
              <a:rPr b="0" lang="pt-BR" sz="1129" spc="-7" strike="noStrike" baseline="-33000">
                <a:latin typeface="Verdana"/>
              </a:rPr>
              <a:t> houve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negociação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91" name="object 46"/>
          <p:cNvSpPr/>
          <p:nvPr/>
        </p:nvSpPr>
        <p:spPr>
          <a:xfrm>
            <a:off x="488880" y="7550280"/>
            <a:ext cx="24177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450800"/>
              </a:tabLst>
            </a:pPr>
            <a:r>
              <a:rPr b="0" lang="pt-BR" sz="750" spc="-1" strike="noStrike">
                <a:latin typeface="Verdana"/>
              </a:rPr>
              <a:t>14:45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2" name="object 47"/>
          <p:cNvSpPr/>
          <p:nvPr/>
        </p:nvSpPr>
        <p:spPr>
          <a:xfrm>
            <a:off x="463680" y="7435800"/>
            <a:ext cx="53830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7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12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NELSO</a:t>
            </a:r>
            <a:r>
              <a:rPr b="0" lang="pt-BR" sz="1129" spc="-7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DUTRA</a:t>
            </a:r>
            <a:r>
              <a:rPr b="0" lang="pt-BR" sz="1129" spc="-15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COMÉRCIO</a:t>
            </a:r>
            <a:r>
              <a:rPr b="0" lang="pt-BR" sz="1129" spc="-7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E</a:t>
            </a:r>
            <a:r>
              <a:rPr b="0" lang="pt-BR" sz="1129" spc="-7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SERVIÇOS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93" name="object 48"/>
          <p:cNvSpPr/>
          <p:nvPr/>
        </p:nvSpPr>
        <p:spPr>
          <a:xfrm>
            <a:off x="5892120" y="7378920"/>
            <a:ext cx="695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4" name="object 49"/>
          <p:cNvSpPr/>
          <p:nvPr/>
        </p:nvSpPr>
        <p:spPr>
          <a:xfrm>
            <a:off x="3909960" y="7493040"/>
            <a:ext cx="2793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94400"/>
              </a:tabLst>
            </a:pPr>
            <a:r>
              <a:rPr b="0" lang="pt-BR" sz="750" spc="-1" strike="noStrike">
                <a:latin typeface="Verdana"/>
              </a:rPr>
              <a:t>DE INFORMÁTICA E TELEFONIA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5" name="object 50"/>
          <p:cNvSpPr/>
          <p:nvPr/>
        </p:nvSpPr>
        <p:spPr>
          <a:xfrm>
            <a:off x="3909960" y="7607520"/>
            <a:ext cx="3108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6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negociar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6" name="object 51"/>
          <p:cNvSpPr/>
          <p:nvPr/>
        </p:nvSpPr>
        <p:spPr>
          <a:xfrm>
            <a:off x="488880" y="7826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7" name="object 52"/>
          <p:cNvSpPr/>
          <p:nvPr/>
        </p:nvSpPr>
        <p:spPr>
          <a:xfrm>
            <a:off x="1108440" y="7769520"/>
            <a:ext cx="273384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31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endParaRPr b="0" lang="pt-BR" sz="750" spc="-1" strike="noStrike">
              <a:latin typeface="Arial"/>
            </a:endParaRPr>
          </a:p>
          <a:p>
            <a:pPr marL="83196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8" name="object 53"/>
          <p:cNvSpPr/>
          <p:nvPr/>
        </p:nvSpPr>
        <p:spPr>
          <a:xfrm>
            <a:off x="3909960" y="7884000"/>
            <a:ext cx="3072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94400"/>
              </a:tabLst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9" name="object 54"/>
          <p:cNvSpPr/>
          <p:nvPr/>
        </p:nvSpPr>
        <p:spPr>
          <a:xfrm>
            <a:off x="488880" y="83890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0" name="object 55"/>
          <p:cNvSpPr/>
          <p:nvPr/>
        </p:nvSpPr>
        <p:spPr>
          <a:xfrm>
            <a:off x="463680" y="8331840"/>
            <a:ext cx="32590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1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1" name="object 56"/>
          <p:cNvSpPr/>
          <p:nvPr/>
        </p:nvSpPr>
        <p:spPr>
          <a:xfrm>
            <a:off x="3909960" y="8331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2" name="object 57"/>
          <p:cNvSpPr/>
          <p:nvPr/>
        </p:nvSpPr>
        <p:spPr>
          <a:xfrm>
            <a:off x="5892120" y="8160120"/>
            <a:ext cx="115776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3" name="object 58"/>
          <p:cNvSpPr/>
          <p:nvPr/>
        </p:nvSpPr>
        <p:spPr>
          <a:xfrm>
            <a:off x="460440" y="885600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4" name="object 59"/>
          <p:cNvSpPr/>
          <p:nvPr/>
        </p:nvSpPr>
        <p:spPr>
          <a:xfrm>
            <a:off x="1899360" y="899892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09:51:37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09:51:58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5" name="object 60"/>
          <p:cNvSpPr/>
          <p:nvPr/>
        </p:nvSpPr>
        <p:spPr>
          <a:xfrm>
            <a:off x="3176280" y="904644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6" name="object 61"/>
          <p:cNvSpPr/>
          <p:nvPr/>
        </p:nvSpPr>
        <p:spPr>
          <a:xfrm>
            <a:off x="488880" y="937980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7" name="object 62"/>
          <p:cNvSpPr/>
          <p:nvPr/>
        </p:nvSpPr>
        <p:spPr>
          <a:xfrm>
            <a:off x="3176280" y="937980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8" name="object 63"/>
          <p:cNvSpPr/>
          <p:nvPr/>
        </p:nvSpPr>
        <p:spPr>
          <a:xfrm>
            <a:off x="488880" y="982800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9" name="object 64"/>
          <p:cNvSpPr/>
          <p:nvPr/>
        </p:nvSpPr>
        <p:spPr>
          <a:xfrm>
            <a:off x="3176280" y="9828000"/>
            <a:ext cx="3700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0" name="object 5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1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85AD438-20A1-45E4-908D-AA315E4D851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712" name="object 2"/>
          <p:cNvSpPr/>
          <p:nvPr/>
        </p:nvSpPr>
        <p:spPr>
          <a:xfrm>
            <a:off x="323280" y="165240"/>
            <a:ext cx="13712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3" name="object 3"/>
          <p:cNvSpPr/>
          <p:nvPr/>
        </p:nvSpPr>
        <p:spPr>
          <a:xfrm>
            <a:off x="3176280" y="165240"/>
            <a:ext cx="33886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750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4" name="object 4"/>
          <p:cNvSpPr/>
          <p:nvPr/>
        </p:nvSpPr>
        <p:spPr>
          <a:xfrm>
            <a:off x="488880" y="91800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5" name="object 5"/>
          <p:cNvSpPr/>
          <p:nvPr/>
        </p:nvSpPr>
        <p:spPr>
          <a:xfrm>
            <a:off x="488880" y="11941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6" name="object 6"/>
          <p:cNvSpPr/>
          <p:nvPr/>
        </p:nvSpPr>
        <p:spPr>
          <a:xfrm>
            <a:off x="488880" y="15278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7" name="object 7"/>
          <p:cNvSpPr/>
          <p:nvPr/>
        </p:nvSpPr>
        <p:spPr>
          <a:xfrm>
            <a:off x="3176280" y="152784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8" name="object 8"/>
          <p:cNvSpPr/>
          <p:nvPr/>
        </p:nvSpPr>
        <p:spPr>
          <a:xfrm>
            <a:off x="488880" y="20329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9" name="object 9"/>
          <p:cNvSpPr/>
          <p:nvPr/>
        </p:nvSpPr>
        <p:spPr>
          <a:xfrm>
            <a:off x="3176280" y="2032920"/>
            <a:ext cx="3809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0" name="object 10"/>
          <p:cNvSpPr/>
          <p:nvPr/>
        </p:nvSpPr>
        <p:spPr>
          <a:xfrm>
            <a:off x="488880" y="26521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1" name="object 11"/>
          <p:cNvSpPr/>
          <p:nvPr/>
        </p:nvSpPr>
        <p:spPr>
          <a:xfrm>
            <a:off x="1899360" y="355680"/>
            <a:ext cx="1049400" cy="265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09:56:36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10:06:40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10:14:08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10:27:46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10:37:56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2" name="object 12"/>
          <p:cNvSpPr/>
          <p:nvPr/>
        </p:nvSpPr>
        <p:spPr>
          <a:xfrm>
            <a:off x="488880" y="253800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3" name="object 13"/>
          <p:cNvSpPr/>
          <p:nvPr/>
        </p:nvSpPr>
        <p:spPr>
          <a:xfrm>
            <a:off x="1899360" y="265212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10:38:26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12:03:01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14:27:33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4" name="object 14"/>
          <p:cNvSpPr/>
          <p:nvPr/>
        </p:nvSpPr>
        <p:spPr>
          <a:xfrm>
            <a:off x="3176280" y="2538000"/>
            <a:ext cx="3767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5" name="object 15"/>
          <p:cNvSpPr/>
          <p:nvPr/>
        </p:nvSpPr>
        <p:spPr>
          <a:xfrm>
            <a:off x="488880" y="30430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6" name="object 16"/>
          <p:cNvSpPr/>
          <p:nvPr/>
        </p:nvSpPr>
        <p:spPr>
          <a:xfrm>
            <a:off x="3176280" y="304308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7" name="object 17"/>
          <p:cNvSpPr/>
          <p:nvPr/>
        </p:nvSpPr>
        <p:spPr>
          <a:xfrm>
            <a:off x="488880" y="35478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8" name="object 18"/>
          <p:cNvSpPr/>
          <p:nvPr/>
        </p:nvSpPr>
        <p:spPr>
          <a:xfrm>
            <a:off x="3176280" y="354780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29" name="object 19"/>
          <p:cNvSpPr/>
          <p:nvPr/>
        </p:nvSpPr>
        <p:spPr>
          <a:xfrm>
            <a:off x="488880" y="41673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0" name="object 20"/>
          <p:cNvSpPr/>
          <p:nvPr/>
        </p:nvSpPr>
        <p:spPr>
          <a:xfrm>
            <a:off x="488880" y="393876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1" name="object 21"/>
          <p:cNvSpPr/>
          <p:nvPr/>
        </p:nvSpPr>
        <p:spPr>
          <a:xfrm>
            <a:off x="1899360" y="416736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14:29:03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14:29:11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14:33:45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2" name="object 22"/>
          <p:cNvSpPr/>
          <p:nvPr/>
        </p:nvSpPr>
        <p:spPr>
          <a:xfrm>
            <a:off x="3176280" y="4052880"/>
            <a:ext cx="3690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3" name="object 23"/>
          <p:cNvSpPr/>
          <p:nvPr/>
        </p:nvSpPr>
        <p:spPr>
          <a:xfrm>
            <a:off x="488880" y="45579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4" name="object 24"/>
          <p:cNvSpPr/>
          <p:nvPr/>
        </p:nvSpPr>
        <p:spPr>
          <a:xfrm>
            <a:off x="3176280" y="455796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5" name="object 25"/>
          <p:cNvSpPr/>
          <p:nvPr/>
        </p:nvSpPr>
        <p:spPr>
          <a:xfrm>
            <a:off x="488880" y="50630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6" name="object 26"/>
          <p:cNvSpPr/>
          <p:nvPr/>
        </p:nvSpPr>
        <p:spPr>
          <a:xfrm>
            <a:off x="3176280" y="506304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7" name="object 27"/>
          <p:cNvSpPr/>
          <p:nvPr/>
        </p:nvSpPr>
        <p:spPr>
          <a:xfrm>
            <a:off x="488880" y="56826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8" name="object 28"/>
          <p:cNvSpPr/>
          <p:nvPr/>
        </p:nvSpPr>
        <p:spPr>
          <a:xfrm>
            <a:off x="488880" y="545400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9" name="object 29"/>
          <p:cNvSpPr/>
          <p:nvPr/>
        </p:nvSpPr>
        <p:spPr>
          <a:xfrm>
            <a:off x="3176280" y="5568120"/>
            <a:ext cx="3637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0" name="object 30"/>
          <p:cNvSpPr/>
          <p:nvPr/>
        </p:nvSpPr>
        <p:spPr>
          <a:xfrm>
            <a:off x="488880" y="60732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1" name="object 31"/>
          <p:cNvSpPr/>
          <p:nvPr/>
        </p:nvSpPr>
        <p:spPr>
          <a:xfrm>
            <a:off x="3176280" y="607320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2" name="object 32"/>
          <p:cNvSpPr/>
          <p:nvPr/>
        </p:nvSpPr>
        <p:spPr>
          <a:xfrm>
            <a:off x="488880" y="6578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3" name="object 33"/>
          <p:cNvSpPr/>
          <p:nvPr/>
        </p:nvSpPr>
        <p:spPr>
          <a:xfrm>
            <a:off x="3176280" y="657828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4" name="object 34"/>
          <p:cNvSpPr/>
          <p:nvPr/>
        </p:nvSpPr>
        <p:spPr>
          <a:xfrm>
            <a:off x="488880" y="719784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5" name="object 35"/>
          <p:cNvSpPr/>
          <p:nvPr/>
        </p:nvSpPr>
        <p:spPr>
          <a:xfrm>
            <a:off x="1899360" y="568260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14:34:43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14:34:56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14:44:49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6" name="object 36"/>
          <p:cNvSpPr/>
          <p:nvPr/>
        </p:nvSpPr>
        <p:spPr>
          <a:xfrm>
            <a:off x="488880" y="70833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7" name="object 37"/>
          <p:cNvSpPr/>
          <p:nvPr/>
        </p:nvSpPr>
        <p:spPr>
          <a:xfrm>
            <a:off x="1899360" y="719784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14:45:43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14:45:53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14:51:05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8" name="object 38"/>
          <p:cNvSpPr/>
          <p:nvPr/>
        </p:nvSpPr>
        <p:spPr>
          <a:xfrm>
            <a:off x="3176280" y="7083360"/>
            <a:ext cx="38167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Diante da não manifestação da empresa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negociar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49" name="object 39"/>
          <p:cNvSpPr/>
          <p:nvPr/>
        </p:nvSpPr>
        <p:spPr>
          <a:xfrm>
            <a:off x="488880" y="7588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0" name="object 40"/>
          <p:cNvSpPr/>
          <p:nvPr/>
        </p:nvSpPr>
        <p:spPr>
          <a:xfrm>
            <a:off x="3176280" y="753120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1" name="object 41"/>
          <p:cNvSpPr/>
          <p:nvPr/>
        </p:nvSpPr>
        <p:spPr>
          <a:xfrm>
            <a:off x="488880" y="80935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2" name="object 42"/>
          <p:cNvSpPr/>
          <p:nvPr/>
        </p:nvSpPr>
        <p:spPr>
          <a:xfrm>
            <a:off x="3176280" y="8036280"/>
            <a:ext cx="37227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3" name="object 43"/>
          <p:cNvSpPr/>
          <p:nvPr/>
        </p:nvSpPr>
        <p:spPr>
          <a:xfrm>
            <a:off x="488880" y="87130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4" name="object 44"/>
          <p:cNvSpPr/>
          <p:nvPr/>
        </p:nvSpPr>
        <p:spPr>
          <a:xfrm>
            <a:off x="488880" y="84841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5" name="object 45"/>
          <p:cNvSpPr/>
          <p:nvPr/>
        </p:nvSpPr>
        <p:spPr>
          <a:xfrm>
            <a:off x="1899360" y="871308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14:51:35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14:51:43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14:57:45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6" name="object 46"/>
          <p:cNvSpPr/>
          <p:nvPr/>
        </p:nvSpPr>
        <p:spPr>
          <a:xfrm>
            <a:off x="3176280" y="8541360"/>
            <a:ext cx="3863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7" name="object 47"/>
          <p:cNvSpPr/>
          <p:nvPr/>
        </p:nvSpPr>
        <p:spPr>
          <a:xfrm>
            <a:off x="488880" y="91036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8" name="object 48"/>
          <p:cNvSpPr/>
          <p:nvPr/>
        </p:nvSpPr>
        <p:spPr>
          <a:xfrm>
            <a:off x="3176280" y="9103680"/>
            <a:ext cx="3678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 TELEINFORMATICA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- 07.055.987/0001-90.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9" name="object 49"/>
          <p:cNvSpPr/>
          <p:nvPr/>
        </p:nvSpPr>
        <p:spPr>
          <a:xfrm>
            <a:off x="488880" y="96087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0" name="object 50"/>
          <p:cNvSpPr/>
          <p:nvPr/>
        </p:nvSpPr>
        <p:spPr>
          <a:xfrm>
            <a:off x="3176280" y="9608760"/>
            <a:ext cx="38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INOVAMAX TELEINFORMATICA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- 07.055.987/0001-90.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1" name="object 51"/>
          <p:cNvSpPr/>
          <p:nvPr/>
        </p:nvSpPr>
        <p:spPr>
          <a:xfrm>
            <a:off x="488880" y="9999360"/>
            <a:ext cx="23788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422360"/>
                <a:tab algn="l" pos="2042280"/>
              </a:tabLst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 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empresa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14:58:00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2" name="object 52"/>
          <p:cNvSpPr/>
          <p:nvPr/>
        </p:nvSpPr>
        <p:spPr>
          <a:xfrm>
            <a:off x="3176280" y="9999360"/>
            <a:ext cx="3847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empresa,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negociação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3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6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2765" name="object 4"/>
          <p:cNvGrpSpPr/>
          <p:nvPr/>
        </p:nvGrpSpPr>
        <p:grpSpPr>
          <a:xfrm>
            <a:off x="473040" y="6533640"/>
            <a:ext cx="6622560" cy="19440"/>
            <a:chOff x="473040" y="6533640"/>
            <a:chExt cx="6622560" cy="19440"/>
          </a:xfrm>
        </p:grpSpPr>
        <p:sp>
          <p:nvSpPr>
            <p:cNvPr id="2766" name="object 5"/>
            <p:cNvSpPr/>
            <p:nvPr/>
          </p:nvSpPr>
          <p:spPr>
            <a:xfrm>
              <a:off x="473040" y="65336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67" name="object 6"/>
            <p:cNvSpPr/>
            <p:nvPr/>
          </p:nvSpPr>
          <p:spPr>
            <a:xfrm>
              <a:off x="473040" y="653364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68" name="object 7"/>
            <p:cNvSpPr/>
            <p:nvPr/>
          </p:nvSpPr>
          <p:spPr>
            <a:xfrm>
              <a:off x="473040" y="65336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769" name="object 8"/>
          <p:cNvSpPr/>
          <p:nvPr/>
        </p:nvSpPr>
        <p:spPr>
          <a:xfrm>
            <a:off x="488880" y="86076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0" name="object 3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77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3955B7C-1FF2-40BA-9667-A88ADF45925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772" name="object 9"/>
          <p:cNvSpPr/>
          <p:nvPr/>
        </p:nvSpPr>
        <p:spPr>
          <a:xfrm>
            <a:off x="488880" y="355680"/>
            <a:ext cx="2459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0422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202932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3" name="object 10"/>
          <p:cNvSpPr/>
          <p:nvPr/>
        </p:nvSpPr>
        <p:spPr>
          <a:xfrm>
            <a:off x="1899360" y="86076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14:58:00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4" name="object 11"/>
          <p:cNvSpPr/>
          <p:nvPr/>
        </p:nvSpPr>
        <p:spPr>
          <a:xfrm>
            <a:off x="488880" y="113688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5" name="object 12"/>
          <p:cNvSpPr/>
          <p:nvPr/>
        </p:nvSpPr>
        <p:spPr>
          <a:xfrm>
            <a:off x="1899360" y="11941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15:00:30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15:00:30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6" name="object 13"/>
          <p:cNvSpPr/>
          <p:nvPr/>
        </p:nvSpPr>
        <p:spPr>
          <a:xfrm>
            <a:off x="3176280" y="12513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7" name="object 14"/>
          <p:cNvSpPr/>
          <p:nvPr/>
        </p:nvSpPr>
        <p:spPr>
          <a:xfrm>
            <a:off x="488880" y="197568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8" name="object 15"/>
          <p:cNvSpPr/>
          <p:nvPr/>
        </p:nvSpPr>
        <p:spPr>
          <a:xfrm>
            <a:off x="1899360" y="18039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15:01:00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9" name="object 16"/>
          <p:cNvSpPr/>
          <p:nvPr/>
        </p:nvSpPr>
        <p:spPr>
          <a:xfrm>
            <a:off x="3176280" y="1975680"/>
            <a:ext cx="2925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adjudicado. Motivo: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 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780" name="object 17"/>
          <p:cNvGraphicFramePr/>
          <p:nvPr/>
        </p:nvGraphicFramePr>
        <p:xfrm>
          <a:off x="441360" y="2511720"/>
          <a:ext cx="3816720" cy="3069720"/>
        </p:xfrm>
        <a:graphic>
          <a:graphicData uri="http://schemas.openxmlformats.org/drawingml/2006/table">
            <a:tbl>
              <a:tblPr/>
              <a:tblGrid>
                <a:gridCol w="2531520"/>
                <a:gridCol w="1285200"/>
              </a:tblGrid>
              <a:tr h="1530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Troca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Mensagens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6818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/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Hora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10:28:46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MAURICIA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SILVA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10:29:34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10:37:52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14:14:46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Schilling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14:26:35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Schilling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14:27:12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14:27:28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14:27:56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14:32:05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81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2096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8184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14:33:41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781" name="object 18"/>
          <p:cNvSpPr/>
          <p:nvPr/>
        </p:nvSpPr>
        <p:spPr>
          <a:xfrm>
            <a:off x="4281840" y="2642760"/>
            <a:ext cx="2679840" cy="31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cotado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456,00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ola,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minimo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599,00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241000"/>
              </a:lnSpc>
              <a:buNone/>
            </a:pPr>
            <a:r>
              <a:rPr b="0" lang="pt-BR" sz="750" spc="-1" strike="noStrike">
                <a:latin typeface="Verdana"/>
              </a:rPr>
              <a:t>NEGOCIAÇÃO: Boa tarde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tarde!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obrigado!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2" name="object 19"/>
          <p:cNvSpPr/>
          <p:nvPr/>
        </p:nvSpPr>
        <p:spPr>
          <a:xfrm>
            <a:off x="488880" y="5615640"/>
            <a:ext cx="288900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3" name="object 20"/>
          <p:cNvSpPr/>
          <p:nvPr/>
        </p:nvSpPr>
        <p:spPr>
          <a:xfrm>
            <a:off x="3643200" y="5672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14:50:43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4" name="object 21"/>
          <p:cNvSpPr/>
          <p:nvPr/>
        </p:nvSpPr>
        <p:spPr>
          <a:xfrm>
            <a:off x="4281840" y="5730120"/>
            <a:ext cx="17319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interesse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5" name="object 22"/>
          <p:cNvSpPr/>
          <p:nvPr/>
        </p:nvSpPr>
        <p:spPr>
          <a:xfrm>
            <a:off x="3643200" y="61207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14:51:01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6" name="object 23"/>
          <p:cNvSpPr/>
          <p:nvPr/>
        </p:nvSpPr>
        <p:spPr>
          <a:xfrm>
            <a:off x="3618000" y="6063840"/>
            <a:ext cx="20502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327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7" name="object 24"/>
          <p:cNvSpPr/>
          <p:nvPr/>
        </p:nvSpPr>
        <p:spPr>
          <a:xfrm>
            <a:off x="460440" y="6577920"/>
            <a:ext cx="649188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9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Monitor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cor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preta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FINOTECH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SOLUÇÕES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43.467.461/0001-81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 </a:t>
            </a:r>
            <a:r>
              <a:rPr b="1" lang="pt-BR" sz="750" spc="-1" strike="noStrike">
                <a:latin typeface="Verdana"/>
              </a:rPr>
              <a:t>R$ 1.119,00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 do lote)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 13:21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 Regina Marques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8" name="object 25"/>
          <p:cNvSpPr/>
          <p:nvPr/>
        </p:nvSpPr>
        <p:spPr>
          <a:xfrm>
            <a:off x="488880" y="7959960"/>
            <a:ext cx="8308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F</a:t>
            </a:r>
            <a:r>
              <a:rPr b="0" lang="pt-BR" sz="750" spc="-1" strike="noStrike">
                <a:latin typeface="Verdana"/>
              </a:rPr>
              <a:t>ornecedor 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 SOLUÇÕES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9" name="object 26"/>
          <p:cNvSpPr/>
          <p:nvPr/>
        </p:nvSpPr>
        <p:spPr>
          <a:xfrm>
            <a:off x="1537200" y="80172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0" name="object 27"/>
          <p:cNvSpPr/>
          <p:nvPr/>
        </p:nvSpPr>
        <p:spPr>
          <a:xfrm>
            <a:off x="3186000" y="80172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1" name="object 28"/>
          <p:cNvSpPr/>
          <p:nvPr/>
        </p:nvSpPr>
        <p:spPr>
          <a:xfrm>
            <a:off x="4834440" y="80172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2" name="object 29"/>
          <p:cNvSpPr/>
          <p:nvPr/>
        </p:nvSpPr>
        <p:spPr>
          <a:xfrm>
            <a:off x="5663520" y="7959960"/>
            <a:ext cx="11818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2720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3" name="object 30"/>
          <p:cNvSpPr/>
          <p:nvPr/>
        </p:nvSpPr>
        <p:spPr>
          <a:xfrm>
            <a:off x="1537200" y="829368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4" name="object 31"/>
          <p:cNvSpPr/>
          <p:nvPr/>
        </p:nvSpPr>
        <p:spPr>
          <a:xfrm>
            <a:off x="3186000" y="829368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R$ 2.238,00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5" name="object 32"/>
          <p:cNvSpPr/>
          <p:nvPr/>
        </p:nvSpPr>
        <p:spPr>
          <a:xfrm>
            <a:off x="4834440" y="8236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6" name="object 33"/>
          <p:cNvSpPr/>
          <p:nvPr/>
        </p:nvSpPr>
        <p:spPr>
          <a:xfrm>
            <a:off x="5663520" y="8236440"/>
            <a:ext cx="131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27200"/>
              </a:tabLst>
            </a:pPr>
            <a:r>
              <a:rPr b="0" lang="pt-BR" sz="750" spc="-1" strike="noStrike">
                <a:latin typeface="Verdana"/>
              </a:rPr>
              <a:t>12:14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12:36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2797" name="object 34"/>
          <p:cNvGraphicFramePr/>
          <p:nvPr/>
        </p:nvGraphicFramePr>
        <p:xfrm>
          <a:off x="557280" y="8715600"/>
          <a:ext cx="5075280" cy="277560"/>
        </p:xfrm>
        <a:graphic>
          <a:graphicData uri="http://schemas.openxmlformats.org/drawingml/2006/table">
            <a:tbl>
              <a:tblPr/>
              <a:tblGrid>
                <a:gridCol w="375120"/>
                <a:gridCol w="813960"/>
                <a:gridCol w="1414440"/>
                <a:gridCol w="1214640"/>
                <a:gridCol w="125712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91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982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260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91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982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Monitor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cor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6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1.119,00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798" name="object 35"/>
          <p:cNvSpPr/>
          <p:nvPr/>
        </p:nvSpPr>
        <p:spPr>
          <a:xfrm>
            <a:off x="460440" y="924660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99" name="object 36"/>
          <p:cNvSpPr/>
          <p:nvPr/>
        </p:nvSpPr>
        <p:spPr>
          <a:xfrm>
            <a:off x="3852720" y="955152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0" name="object 6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0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7062094-9EB5-4550-A784-6D7504E7B2D7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802" name="object 2"/>
          <p:cNvSpPr/>
          <p:nvPr/>
        </p:nvSpPr>
        <p:spPr>
          <a:xfrm>
            <a:off x="323280" y="165240"/>
            <a:ext cx="2265840" cy="75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41000"/>
              </a:lnSpc>
              <a:spcBef>
                <a:spcPts val="164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Monitor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3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04" name="object 4"/>
          <p:cNvSpPr/>
          <p:nvPr/>
        </p:nvSpPr>
        <p:spPr>
          <a:xfrm>
            <a:off x="460440" y="841680"/>
            <a:ext cx="6537600" cy="12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Monitor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cor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preta; </a:t>
            </a:r>
            <a:r>
              <a:rPr b="0" lang="pt-BR" sz="750" spc="-26" strike="noStrike">
                <a:latin typeface="Verdana"/>
              </a:rPr>
              <a:t>Tela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23,8" IPS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Full HD; Brilho: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250 cd/m²;</a:t>
            </a:r>
            <a:r>
              <a:rPr b="0" lang="pt-BR" sz="750" spc="-7" strike="noStrike">
                <a:latin typeface="Verdana"/>
              </a:rPr>
              <a:t> Contraste</a:t>
            </a:r>
            <a:r>
              <a:rPr b="0" lang="pt-BR" sz="750" spc="-1" strike="noStrike">
                <a:latin typeface="Verdana"/>
              </a:rPr>
              <a:t> Estático: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1000:1; </a:t>
            </a:r>
            <a:r>
              <a:rPr b="0" lang="pt-BR" sz="750" spc="-21" strike="noStrike">
                <a:latin typeface="Verdana"/>
              </a:rPr>
              <a:t>Tempo</a:t>
            </a:r>
            <a:r>
              <a:rPr b="0" lang="pt-BR" sz="750" spc="-1" strike="noStrike">
                <a:latin typeface="Verdana"/>
              </a:rPr>
              <a:t>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resposta: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5ms; Frequência: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H: 30 -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83 KhZ, </a:t>
            </a:r>
            <a:r>
              <a:rPr b="0" lang="pt-BR" sz="750" spc="-15" strike="noStrike">
                <a:latin typeface="Verdana"/>
              </a:rPr>
              <a:t>V: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56 - 75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Hz; </a:t>
            </a:r>
            <a:r>
              <a:rPr b="0" lang="pt-BR" sz="750" spc="-7" strike="noStrike">
                <a:latin typeface="Verdana"/>
              </a:rPr>
              <a:t>Revestimento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Tela:</a:t>
            </a:r>
            <a:r>
              <a:rPr b="0" lang="pt-BR" sz="750" spc="-1" strike="noStrike">
                <a:latin typeface="Verdana"/>
              </a:rPr>
              <a:t> Anti-glare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(3H); Ângulo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Visão: 178° /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178°;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Entradas/Saídas:</a:t>
            </a:r>
            <a:r>
              <a:rPr b="0" lang="pt-BR" sz="750" spc="-1" strike="noStrike">
                <a:latin typeface="Verdana"/>
              </a:rPr>
              <a:t> HP Out, HDMI,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D-sub; AMD </a:t>
            </a:r>
            <a:r>
              <a:rPr b="0" lang="pt-BR" sz="750" spc="-7" strike="noStrike">
                <a:latin typeface="Verdana"/>
              </a:rPr>
              <a:t>FreeSync™;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Flicker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Safe; Ajuste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Inclinação; Dimensões (Sem base):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555,0 x 330,9 x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38,4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mm; Consumo de Energia: </a:t>
            </a:r>
            <a:r>
              <a:rPr b="0" lang="pt-BR" sz="750" spc="-12" strike="noStrike">
                <a:latin typeface="Verdana"/>
              </a:rPr>
              <a:t>26W;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 similar ao padrão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qualidade do modelo 24MP400-B da marca</a:t>
            </a:r>
            <a:r>
              <a:rPr b="0" lang="pt-BR" sz="750" spc="-7" strike="noStrike">
                <a:latin typeface="Verdana"/>
              </a:rPr>
              <a:t> LG.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 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5" name="object 5"/>
          <p:cNvSpPr/>
          <p:nvPr/>
        </p:nvSpPr>
        <p:spPr>
          <a:xfrm>
            <a:off x="488880" y="22518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6" name="object 6"/>
          <p:cNvSpPr/>
          <p:nvPr/>
        </p:nvSpPr>
        <p:spPr>
          <a:xfrm>
            <a:off x="2718720" y="22518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7" name="object 7"/>
          <p:cNvSpPr/>
          <p:nvPr/>
        </p:nvSpPr>
        <p:spPr>
          <a:xfrm>
            <a:off x="3652920" y="213768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8" name="object 8"/>
          <p:cNvSpPr/>
          <p:nvPr/>
        </p:nvSpPr>
        <p:spPr>
          <a:xfrm>
            <a:off x="3652920" y="236628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9" name="object 9"/>
          <p:cNvSpPr/>
          <p:nvPr/>
        </p:nvSpPr>
        <p:spPr>
          <a:xfrm>
            <a:off x="4138920" y="219492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0" name="object 10"/>
          <p:cNvSpPr/>
          <p:nvPr/>
        </p:nvSpPr>
        <p:spPr>
          <a:xfrm>
            <a:off x="3627360" y="22518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11" name="object 11"/>
          <p:cNvSpPr/>
          <p:nvPr/>
        </p:nvSpPr>
        <p:spPr>
          <a:xfrm>
            <a:off x="4758120" y="22518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2" name="object 12"/>
          <p:cNvSpPr/>
          <p:nvPr/>
        </p:nvSpPr>
        <p:spPr>
          <a:xfrm>
            <a:off x="488880" y="2642760"/>
            <a:ext cx="20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3" name="object 13"/>
          <p:cNvSpPr/>
          <p:nvPr/>
        </p:nvSpPr>
        <p:spPr>
          <a:xfrm>
            <a:off x="2680920" y="264276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1.499,99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23:05:01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4" name="object 14"/>
          <p:cNvSpPr/>
          <p:nvPr/>
        </p:nvSpPr>
        <p:spPr>
          <a:xfrm>
            <a:off x="5234760" y="252828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09:57:47: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5" name="object 15"/>
          <p:cNvSpPr/>
          <p:nvPr/>
        </p:nvSpPr>
        <p:spPr>
          <a:xfrm>
            <a:off x="660600" y="3033360"/>
            <a:ext cx="1549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Monitor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6" name="object 16"/>
          <p:cNvSpPr/>
          <p:nvPr/>
        </p:nvSpPr>
        <p:spPr>
          <a:xfrm>
            <a:off x="488880" y="3366720"/>
            <a:ext cx="2108520" cy="151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Monitor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 1: Monitor de cor 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24MP400-B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7" name="object 17"/>
          <p:cNvSpPr/>
          <p:nvPr/>
        </p:nvSpPr>
        <p:spPr>
          <a:xfrm>
            <a:off x="2680920" y="33098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1.499,99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08:57:48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8" name="object 18"/>
          <p:cNvSpPr/>
          <p:nvPr/>
        </p:nvSpPr>
        <p:spPr>
          <a:xfrm>
            <a:off x="5234760" y="33667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9" name="object 19"/>
          <p:cNvSpPr/>
          <p:nvPr/>
        </p:nvSpPr>
        <p:spPr>
          <a:xfrm>
            <a:off x="2680920" y="386244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1.640,00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92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14:27:33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0" name="object 20"/>
          <p:cNvSpPr/>
          <p:nvPr/>
        </p:nvSpPr>
        <p:spPr>
          <a:xfrm>
            <a:off x="5234760" y="39196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1" name="object 21"/>
          <p:cNvSpPr/>
          <p:nvPr/>
        </p:nvSpPr>
        <p:spPr>
          <a:xfrm>
            <a:off x="2718720" y="447228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2" name="object 22"/>
          <p:cNvSpPr/>
          <p:nvPr/>
        </p:nvSpPr>
        <p:spPr>
          <a:xfrm>
            <a:off x="463680" y="452952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823" name="object 23"/>
          <p:cNvSpPr/>
          <p:nvPr/>
        </p:nvSpPr>
        <p:spPr>
          <a:xfrm>
            <a:off x="488880" y="4596120"/>
            <a:ext cx="175428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 1: Monitor de cor 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24MP400-B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4" name="object 24"/>
          <p:cNvSpPr/>
          <p:nvPr/>
        </p:nvSpPr>
        <p:spPr>
          <a:xfrm>
            <a:off x="4138920" y="447228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5" name="object 25"/>
          <p:cNvSpPr/>
          <p:nvPr/>
        </p:nvSpPr>
        <p:spPr>
          <a:xfrm>
            <a:off x="3627360" y="452952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1.668,00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16:51:49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6" name="object 26"/>
          <p:cNvSpPr/>
          <p:nvPr/>
        </p:nvSpPr>
        <p:spPr>
          <a:xfrm>
            <a:off x="5234760" y="4529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7" name="object 27"/>
          <p:cNvSpPr/>
          <p:nvPr/>
        </p:nvSpPr>
        <p:spPr>
          <a:xfrm>
            <a:off x="488880" y="513936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8" name="object 28"/>
          <p:cNvSpPr/>
          <p:nvPr/>
        </p:nvSpPr>
        <p:spPr>
          <a:xfrm>
            <a:off x="2680920" y="508212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46.192.487/0001-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1.720,00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21:58:53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9" name="object 29"/>
          <p:cNvSpPr/>
          <p:nvPr/>
        </p:nvSpPr>
        <p:spPr>
          <a:xfrm>
            <a:off x="5234760" y="51393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0" name="object 30"/>
          <p:cNvSpPr/>
          <p:nvPr/>
        </p:nvSpPr>
        <p:spPr>
          <a:xfrm>
            <a:off x="488880" y="5358600"/>
            <a:ext cx="1754280" cy="10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Monitor de cor 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24MP400-B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Monitor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1" name="object 31"/>
          <p:cNvSpPr/>
          <p:nvPr/>
        </p:nvSpPr>
        <p:spPr>
          <a:xfrm>
            <a:off x="2680920" y="563472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20:27:53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2" name="object 32"/>
          <p:cNvSpPr/>
          <p:nvPr/>
        </p:nvSpPr>
        <p:spPr>
          <a:xfrm>
            <a:off x="5234760" y="56919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3" name="object 33"/>
          <p:cNvSpPr/>
          <p:nvPr/>
        </p:nvSpPr>
        <p:spPr>
          <a:xfrm>
            <a:off x="488880" y="624492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4" name="object 34"/>
          <p:cNvSpPr/>
          <p:nvPr/>
        </p:nvSpPr>
        <p:spPr>
          <a:xfrm>
            <a:off x="2680920" y="61876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2.000,00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90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08:54:19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5" name="object 35"/>
          <p:cNvSpPr/>
          <p:nvPr/>
        </p:nvSpPr>
        <p:spPr>
          <a:xfrm>
            <a:off x="5234760" y="6244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6" name="object 36"/>
          <p:cNvSpPr/>
          <p:nvPr/>
        </p:nvSpPr>
        <p:spPr>
          <a:xfrm>
            <a:off x="488880" y="6463800"/>
            <a:ext cx="1919880" cy="102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Monitor de cor 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24MP400-B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Monitor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7" name="object 37"/>
          <p:cNvSpPr/>
          <p:nvPr/>
        </p:nvSpPr>
        <p:spPr>
          <a:xfrm>
            <a:off x="2680920" y="67402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2.200,00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61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13:28:09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8" name="object 38"/>
          <p:cNvSpPr/>
          <p:nvPr/>
        </p:nvSpPr>
        <p:spPr>
          <a:xfrm>
            <a:off x="5234760" y="6797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9" name="object 39"/>
          <p:cNvSpPr/>
          <p:nvPr/>
        </p:nvSpPr>
        <p:spPr>
          <a:xfrm>
            <a:off x="488880" y="7350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0" name="object 40"/>
          <p:cNvSpPr/>
          <p:nvPr/>
        </p:nvSpPr>
        <p:spPr>
          <a:xfrm>
            <a:off x="2680920" y="729288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2.800,00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18:07:59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1" name="object 41"/>
          <p:cNvSpPr/>
          <p:nvPr/>
        </p:nvSpPr>
        <p:spPr>
          <a:xfrm>
            <a:off x="5234760" y="7350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2" name="object 42"/>
          <p:cNvSpPr/>
          <p:nvPr/>
        </p:nvSpPr>
        <p:spPr>
          <a:xfrm>
            <a:off x="460440" y="7569360"/>
            <a:ext cx="319320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Monitor de cor 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LG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24MP400-B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3" name="object 43"/>
          <p:cNvSpPr/>
          <p:nvPr/>
        </p:nvSpPr>
        <p:spPr>
          <a:xfrm>
            <a:off x="488880" y="83412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4" name="object 44"/>
          <p:cNvSpPr/>
          <p:nvPr/>
        </p:nvSpPr>
        <p:spPr>
          <a:xfrm>
            <a:off x="2137680" y="83412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5" name="object 45"/>
          <p:cNvSpPr/>
          <p:nvPr/>
        </p:nvSpPr>
        <p:spPr>
          <a:xfrm>
            <a:off x="3852720" y="8226720"/>
            <a:ext cx="27561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  <a:p>
            <a:pPr marL="12600" indent="-619920">
              <a:lnSpc>
                <a:spcPct val="100000"/>
              </a:lnSpc>
              <a:buNone/>
              <a:tabLst>
                <a:tab algn="l" pos="631800"/>
                <a:tab algn="l" pos="1251000"/>
                <a:tab algn="l" pos="1870560"/>
              </a:tabLst>
            </a:pPr>
            <a:r>
              <a:rPr b="0" lang="pt-BR" sz="750" spc="-1" strike="noStrike">
                <a:latin typeface="Verdana"/>
              </a:rPr>
              <a:t>12:14:00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12:14:44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12:36:36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6" name="object 46"/>
          <p:cNvSpPr/>
          <p:nvPr/>
        </p:nvSpPr>
        <p:spPr>
          <a:xfrm>
            <a:off x="488880" y="8674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7" name="object 47"/>
          <p:cNvSpPr/>
          <p:nvPr/>
        </p:nvSpPr>
        <p:spPr>
          <a:xfrm>
            <a:off x="2137680" y="86749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8" name="object 48"/>
          <p:cNvSpPr/>
          <p:nvPr/>
        </p:nvSpPr>
        <p:spPr>
          <a:xfrm>
            <a:off x="488880" y="895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9" name="object 49"/>
          <p:cNvSpPr/>
          <p:nvPr/>
        </p:nvSpPr>
        <p:spPr>
          <a:xfrm>
            <a:off x="2137680" y="89510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0" name="object 50"/>
          <p:cNvSpPr/>
          <p:nvPr/>
        </p:nvSpPr>
        <p:spPr>
          <a:xfrm>
            <a:off x="3852720" y="889380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10:31:29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10:31:04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10:30:53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10:30:36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10:29:39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1" name="object 51"/>
          <p:cNvSpPr/>
          <p:nvPr/>
        </p:nvSpPr>
        <p:spPr>
          <a:xfrm>
            <a:off x="5711040" y="895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2" name="object 52"/>
          <p:cNvSpPr/>
          <p:nvPr/>
        </p:nvSpPr>
        <p:spPr>
          <a:xfrm>
            <a:off x="488880" y="922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3" name="object 53"/>
          <p:cNvSpPr/>
          <p:nvPr/>
        </p:nvSpPr>
        <p:spPr>
          <a:xfrm>
            <a:off x="2137680" y="922752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4" name="object 54"/>
          <p:cNvSpPr/>
          <p:nvPr/>
        </p:nvSpPr>
        <p:spPr>
          <a:xfrm>
            <a:off x="5711040" y="922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5" name="object 55"/>
          <p:cNvSpPr/>
          <p:nvPr/>
        </p:nvSpPr>
        <p:spPr>
          <a:xfrm>
            <a:off x="488880" y="950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6" name="object 56"/>
          <p:cNvSpPr/>
          <p:nvPr/>
        </p:nvSpPr>
        <p:spPr>
          <a:xfrm>
            <a:off x="2137680" y="95040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7" name="object 57"/>
          <p:cNvSpPr/>
          <p:nvPr/>
        </p:nvSpPr>
        <p:spPr>
          <a:xfrm>
            <a:off x="5711040" y="950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8" name="object 58"/>
          <p:cNvSpPr/>
          <p:nvPr/>
        </p:nvSpPr>
        <p:spPr>
          <a:xfrm>
            <a:off x="488880" y="9780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9" name="object 59"/>
          <p:cNvSpPr/>
          <p:nvPr/>
        </p:nvSpPr>
        <p:spPr>
          <a:xfrm>
            <a:off x="2137680" y="978012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0" name="object 60"/>
          <p:cNvSpPr/>
          <p:nvPr/>
        </p:nvSpPr>
        <p:spPr>
          <a:xfrm>
            <a:off x="5711040" y="978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1" name="object 61"/>
          <p:cNvSpPr/>
          <p:nvPr/>
        </p:nvSpPr>
        <p:spPr>
          <a:xfrm>
            <a:off x="488880" y="10056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2" name="object 62"/>
          <p:cNvSpPr/>
          <p:nvPr/>
        </p:nvSpPr>
        <p:spPr>
          <a:xfrm>
            <a:off x="2137680" y="10056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3" name="object 63"/>
          <p:cNvSpPr/>
          <p:nvPr/>
        </p:nvSpPr>
        <p:spPr>
          <a:xfrm>
            <a:off x="5711040" y="10056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4" name="object 7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86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057D7629-ED40-46A7-A051-92E9EE32815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graphicFrame>
        <p:nvGraphicFramePr>
          <p:cNvPr id="2866" name="object 2"/>
          <p:cNvGraphicFramePr/>
          <p:nvPr/>
        </p:nvGraphicFramePr>
        <p:xfrm>
          <a:off x="304200" y="187560"/>
          <a:ext cx="3226680" cy="3335760"/>
        </p:xfrm>
        <a:graphic>
          <a:graphicData uri="http://schemas.openxmlformats.org/drawingml/2006/table">
            <a:tbl>
              <a:tblPr/>
              <a:tblGrid>
                <a:gridCol w="1292040"/>
                <a:gridCol w="1934640"/>
              </a:tblGrid>
              <a:tr h="146880"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07/07/22,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10:04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57760">
                <a:tc>
                  <a:txBody>
                    <a:bodyPr lIns="0" rIns="0" tIns="3348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6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348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26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04920">
                <a:tc>
                  <a:txBody>
                    <a:bodyPr lIns="0" rIns="0" tIns="684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1.174,00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84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55368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1.175,00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1.178,00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1.179,00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1.181,00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1.183,00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7612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1.184,00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417240">
                <a:tc>
                  <a:txBody>
                    <a:bodyPr lIns="0" rIns="0" tIns="8064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1.185,00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80640" bIns="0" anchor="t">
                      <a:noAutofit/>
                    </a:bodyPr>
                    <a:p>
                      <a:pPr marL="553680">
                        <a:lnSpc>
                          <a:spcPct val="100000"/>
                        </a:lnSpc>
                        <a:spcBef>
                          <a:spcPts val="63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SYSMA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SOLUCOES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buNone/>
                      </a:pPr>
                      <a:endParaRPr b="0" lang="pt-BR" sz="750" spc="-1" strike="noStrike">
                        <a:latin typeface="Arial"/>
                      </a:endParaRPr>
                    </a:p>
                    <a:p>
                      <a:pPr marL="553680">
                        <a:lnSpc>
                          <a:spcPts val="81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NELSO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DUTRA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867" name="object 3"/>
          <p:cNvSpPr/>
          <p:nvPr/>
        </p:nvSpPr>
        <p:spPr>
          <a:xfrm>
            <a:off x="3839040" y="165240"/>
            <a:ext cx="968040" cy="31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10:29:12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10:28:49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10:28:16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10:27:51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10:27:27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10:26:59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10:25:44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10:25:20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10:24:56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8" name="object 4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9" name="object 5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0" name="object 6"/>
          <p:cNvSpPr/>
          <p:nvPr/>
        </p:nvSpPr>
        <p:spPr>
          <a:xfrm>
            <a:off x="5711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1" name="object 7"/>
          <p:cNvSpPr/>
          <p:nvPr/>
        </p:nvSpPr>
        <p:spPr>
          <a:xfrm>
            <a:off x="5711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2" name="object 8"/>
          <p:cNvSpPr/>
          <p:nvPr/>
        </p:nvSpPr>
        <p:spPr>
          <a:xfrm>
            <a:off x="5711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3" name="object 9"/>
          <p:cNvSpPr/>
          <p:nvPr/>
        </p:nvSpPr>
        <p:spPr>
          <a:xfrm>
            <a:off x="571104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4" name="object 10"/>
          <p:cNvSpPr/>
          <p:nvPr/>
        </p:nvSpPr>
        <p:spPr>
          <a:xfrm>
            <a:off x="5711040" y="207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5" name="object 11"/>
          <p:cNvSpPr/>
          <p:nvPr/>
        </p:nvSpPr>
        <p:spPr>
          <a:xfrm>
            <a:off x="571104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6" name="object 12"/>
          <p:cNvSpPr/>
          <p:nvPr/>
        </p:nvSpPr>
        <p:spPr>
          <a:xfrm>
            <a:off x="571104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7" name="object 13"/>
          <p:cNvSpPr/>
          <p:nvPr/>
        </p:nvSpPr>
        <p:spPr>
          <a:xfrm>
            <a:off x="571104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8" name="object 14"/>
          <p:cNvSpPr/>
          <p:nvPr/>
        </p:nvSpPr>
        <p:spPr>
          <a:xfrm>
            <a:off x="571104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9" name="object 15"/>
          <p:cNvSpPr/>
          <p:nvPr/>
        </p:nvSpPr>
        <p:spPr>
          <a:xfrm>
            <a:off x="488880" y="356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0" name="object 16"/>
          <p:cNvSpPr/>
          <p:nvPr/>
        </p:nvSpPr>
        <p:spPr>
          <a:xfrm>
            <a:off x="2137680" y="3510000"/>
            <a:ext cx="15066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1" name="object 17"/>
          <p:cNvSpPr/>
          <p:nvPr/>
        </p:nvSpPr>
        <p:spPr>
          <a:xfrm>
            <a:off x="3852720" y="351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2" name="object 18"/>
          <p:cNvSpPr/>
          <p:nvPr/>
        </p:nvSpPr>
        <p:spPr>
          <a:xfrm>
            <a:off x="5711040" y="356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3" name="object 19"/>
          <p:cNvSpPr/>
          <p:nvPr/>
        </p:nvSpPr>
        <p:spPr>
          <a:xfrm>
            <a:off x="488880" y="395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4" name="object 20"/>
          <p:cNvSpPr/>
          <p:nvPr/>
        </p:nvSpPr>
        <p:spPr>
          <a:xfrm>
            <a:off x="2137680" y="3957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5" name="object 21"/>
          <p:cNvSpPr/>
          <p:nvPr/>
        </p:nvSpPr>
        <p:spPr>
          <a:xfrm>
            <a:off x="3852720" y="390060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10:38:20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6" name="object 22"/>
          <p:cNvSpPr/>
          <p:nvPr/>
        </p:nvSpPr>
        <p:spPr>
          <a:xfrm>
            <a:off x="5711040" y="395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7" name="object 23"/>
          <p:cNvSpPr/>
          <p:nvPr/>
        </p:nvSpPr>
        <p:spPr>
          <a:xfrm>
            <a:off x="488880" y="423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8" name="object 24"/>
          <p:cNvSpPr/>
          <p:nvPr/>
        </p:nvSpPr>
        <p:spPr>
          <a:xfrm>
            <a:off x="2137680" y="4176720"/>
            <a:ext cx="150660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9" name="object 25"/>
          <p:cNvSpPr/>
          <p:nvPr/>
        </p:nvSpPr>
        <p:spPr>
          <a:xfrm>
            <a:off x="5711040" y="423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0" name="object 26"/>
          <p:cNvSpPr/>
          <p:nvPr/>
        </p:nvSpPr>
        <p:spPr>
          <a:xfrm>
            <a:off x="488880" y="451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1" name="object 27"/>
          <p:cNvSpPr/>
          <p:nvPr/>
        </p:nvSpPr>
        <p:spPr>
          <a:xfrm>
            <a:off x="5711040" y="451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2" name="object 28"/>
          <p:cNvSpPr/>
          <p:nvPr/>
        </p:nvSpPr>
        <p:spPr>
          <a:xfrm>
            <a:off x="488880" y="478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1.286,50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3" name="object 29"/>
          <p:cNvSpPr/>
          <p:nvPr/>
        </p:nvSpPr>
        <p:spPr>
          <a:xfrm>
            <a:off x="5711040" y="478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4" name="object 30"/>
          <p:cNvSpPr/>
          <p:nvPr/>
        </p:nvSpPr>
        <p:spPr>
          <a:xfrm>
            <a:off x="488880" y="506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5" name="object 31"/>
          <p:cNvSpPr/>
          <p:nvPr/>
        </p:nvSpPr>
        <p:spPr>
          <a:xfrm>
            <a:off x="5711040" y="506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6" name="object 32"/>
          <p:cNvSpPr/>
          <p:nvPr/>
        </p:nvSpPr>
        <p:spPr>
          <a:xfrm>
            <a:off x="488880" y="545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7" name="object 33"/>
          <p:cNvSpPr/>
          <p:nvPr/>
        </p:nvSpPr>
        <p:spPr>
          <a:xfrm>
            <a:off x="3852720" y="5396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8" name="object 34"/>
          <p:cNvSpPr/>
          <p:nvPr/>
        </p:nvSpPr>
        <p:spPr>
          <a:xfrm>
            <a:off x="5711040" y="545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9" name="object 35"/>
          <p:cNvSpPr/>
          <p:nvPr/>
        </p:nvSpPr>
        <p:spPr>
          <a:xfrm>
            <a:off x="488880" y="584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0" name="object 36"/>
          <p:cNvSpPr/>
          <p:nvPr/>
        </p:nvSpPr>
        <p:spPr>
          <a:xfrm>
            <a:off x="3852720" y="57873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1" name="object 37"/>
          <p:cNvSpPr/>
          <p:nvPr/>
        </p:nvSpPr>
        <p:spPr>
          <a:xfrm>
            <a:off x="5711040" y="584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2" name="object 38"/>
          <p:cNvSpPr/>
          <p:nvPr/>
        </p:nvSpPr>
        <p:spPr>
          <a:xfrm>
            <a:off x="488880" y="6120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1.317,98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3" name="object 39"/>
          <p:cNvSpPr/>
          <p:nvPr/>
        </p:nvSpPr>
        <p:spPr>
          <a:xfrm>
            <a:off x="2137680" y="61207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4" name="object 40"/>
          <p:cNvSpPr/>
          <p:nvPr/>
        </p:nvSpPr>
        <p:spPr>
          <a:xfrm>
            <a:off x="5711040" y="612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5" name="object 41"/>
          <p:cNvSpPr/>
          <p:nvPr/>
        </p:nvSpPr>
        <p:spPr>
          <a:xfrm>
            <a:off x="488880" y="651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6" name="object 42"/>
          <p:cNvSpPr/>
          <p:nvPr/>
        </p:nvSpPr>
        <p:spPr>
          <a:xfrm>
            <a:off x="3852720" y="645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7" name="object 43"/>
          <p:cNvSpPr/>
          <p:nvPr/>
        </p:nvSpPr>
        <p:spPr>
          <a:xfrm>
            <a:off x="5711040" y="651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8" name="object 44"/>
          <p:cNvSpPr/>
          <p:nvPr/>
        </p:nvSpPr>
        <p:spPr>
          <a:xfrm>
            <a:off x="488880" y="6902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9" name="object 45"/>
          <p:cNvSpPr/>
          <p:nvPr/>
        </p:nvSpPr>
        <p:spPr>
          <a:xfrm>
            <a:off x="2137680" y="6902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0" name="object 46"/>
          <p:cNvSpPr/>
          <p:nvPr/>
        </p:nvSpPr>
        <p:spPr>
          <a:xfrm>
            <a:off x="3852720" y="6845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1" name="object 47"/>
          <p:cNvSpPr/>
          <p:nvPr/>
        </p:nvSpPr>
        <p:spPr>
          <a:xfrm>
            <a:off x="5711040" y="690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2" name="object 48"/>
          <p:cNvSpPr/>
          <p:nvPr/>
        </p:nvSpPr>
        <p:spPr>
          <a:xfrm>
            <a:off x="488880" y="7178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3" name="object 49"/>
          <p:cNvSpPr/>
          <p:nvPr/>
        </p:nvSpPr>
        <p:spPr>
          <a:xfrm>
            <a:off x="2137680" y="7121520"/>
            <a:ext cx="1506600" cy="163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4" name="object 50"/>
          <p:cNvSpPr/>
          <p:nvPr/>
        </p:nvSpPr>
        <p:spPr>
          <a:xfrm>
            <a:off x="5711040" y="7178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5" name="object 51"/>
          <p:cNvSpPr/>
          <p:nvPr/>
        </p:nvSpPr>
        <p:spPr>
          <a:xfrm>
            <a:off x="488880" y="756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6" name="object 52"/>
          <p:cNvSpPr/>
          <p:nvPr/>
        </p:nvSpPr>
        <p:spPr>
          <a:xfrm>
            <a:off x="3852720" y="7512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7" name="object 53"/>
          <p:cNvSpPr/>
          <p:nvPr/>
        </p:nvSpPr>
        <p:spPr>
          <a:xfrm>
            <a:off x="5711040" y="756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8" name="object 54"/>
          <p:cNvSpPr/>
          <p:nvPr/>
        </p:nvSpPr>
        <p:spPr>
          <a:xfrm>
            <a:off x="488880" y="7959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9" name="object 55"/>
          <p:cNvSpPr/>
          <p:nvPr/>
        </p:nvSpPr>
        <p:spPr>
          <a:xfrm>
            <a:off x="3852720" y="790308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10:19:46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0" name="object 56"/>
          <p:cNvSpPr/>
          <p:nvPr/>
        </p:nvSpPr>
        <p:spPr>
          <a:xfrm>
            <a:off x="5711040" y="795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1" name="object 57"/>
          <p:cNvSpPr/>
          <p:nvPr/>
        </p:nvSpPr>
        <p:spPr>
          <a:xfrm>
            <a:off x="488880" y="823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2" name="object 58"/>
          <p:cNvSpPr/>
          <p:nvPr/>
        </p:nvSpPr>
        <p:spPr>
          <a:xfrm>
            <a:off x="5711040" y="823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3" name="object 59"/>
          <p:cNvSpPr/>
          <p:nvPr/>
        </p:nvSpPr>
        <p:spPr>
          <a:xfrm>
            <a:off x="488880" y="851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4" name="object 60"/>
          <p:cNvSpPr/>
          <p:nvPr/>
        </p:nvSpPr>
        <p:spPr>
          <a:xfrm>
            <a:off x="5711040" y="851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5" name="object 61"/>
          <p:cNvSpPr/>
          <p:nvPr/>
        </p:nvSpPr>
        <p:spPr>
          <a:xfrm>
            <a:off x="488880" y="87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6" name="object 62"/>
          <p:cNvSpPr/>
          <p:nvPr/>
        </p:nvSpPr>
        <p:spPr>
          <a:xfrm>
            <a:off x="2137680" y="873180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7" name="object 63"/>
          <p:cNvSpPr/>
          <p:nvPr/>
        </p:nvSpPr>
        <p:spPr>
          <a:xfrm>
            <a:off x="5711040" y="87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8" name="object 64"/>
          <p:cNvSpPr/>
          <p:nvPr/>
        </p:nvSpPr>
        <p:spPr>
          <a:xfrm>
            <a:off x="488880" y="918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9" name="object 65"/>
          <p:cNvSpPr/>
          <p:nvPr/>
        </p:nvSpPr>
        <p:spPr>
          <a:xfrm>
            <a:off x="3852720" y="91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0" name="object 66"/>
          <p:cNvSpPr/>
          <p:nvPr/>
        </p:nvSpPr>
        <p:spPr>
          <a:xfrm>
            <a:off x="5711040" y="918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1" name="object 67"/>
          <p:cNvSpPr/>
          <p:nvPr/>
        </p:nvSpPr>
        <p:spPr>
          <a:xfrm>
            <a:off x="488880" y="95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2" name="object 68"/>
          <p:cNvSpPr/>
          <p:nvPr/>
        </p:nvSpPr>
        <p:spPr>
          <a:xfrm>
            <a:off x="2137680" y="9570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3" name="object 69"/>
          <p:cNvSpPr/>
          <p:nvPr/>
        </p:nvSpPr>
        <p:spPr>
          <a:xfrm>
            <a:off x="3852720" y="951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4" name="object 70"/>
          <p:cNvSpPr/>
          <p:nvPr/>
        </p:nvSpPr>
        <p:spPr>
          <a:xfrm>
            <a:off x="5711040" y="957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5" name="object 71"/>
          <p:cNvSpPr/>
          <p:nvPr/>
        </p:nvSpPr>
        <p:spPr>
          <a:xfrm>
            <a:off x="488880" y="996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6" name="object 72"/>
          <p:cNvSpPr/>
          <p:nvPr/>
        </p:nvSpPr>
        <p:spPr>
          <a:xfrm>
            <a:off x="2137680" y="978984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7" name="object 73"/>
          <p:cNvSpPr/>
          <p:nvPr/>
        </p:nvSpPr>
        <p:spPr>
          <a:xfrm>
            <a:off x="3852720" y="990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8" name="object 74"/>
          <p:cNvSpPr/>
          <p:nvPr/>
        </p:nvSpPr>
        <p:spPr>
          <a:xfrm>
            <a:off x="5711040" y="996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9" name="object 9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94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80FBFCC-3103-4AAF-80BC-E8EA2C3CE12C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941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1.370,00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2" name="object 3"/>
          <p:cNvSpPr/>
          <p:nvPr/>
        </p:nvSpPr>
        <p:spPr>
          <a:xfrm>
            <a:off x="3839040" y="165240"/>
            <a:ext cx="968040" cy="70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10:19:09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10:19:02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3" name="object 4"/>
          <p:cNvSpPr/>
          <p:nvPr/>
        </p:nvSpPr>
        <p:spPr>
          <a:xfrm>
            <a:off x="2137680" y="3556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4" name="object 5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5" name="object 6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6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7" name="object 8"/>
          <p:cNvSpPr/>
          <p:nvPr/>
        </p:nvSpPr>
        <p:spPr>
          <a:xfrm>
            <a:off x="488880" y="1080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8" name="object 9"/>
          <p:cNvSpPr/>
          <p:nvPr/>
        </p:nvSpPr>
        <p:spPr>
          <a:xfrm>
            <a:off x="2137680" y="90828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49" name="object 10"/>
          <p:cNvSpPr/>
          <p:nvPr/>
        </p:nvSpPr>
        <p:spPr>
          <a:xfrm>
            <a:off x="385272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0" name="object 11"/>
          <p:cNvSpPr/>
          <p:nvPr/>
        </p:nvSpPr>
        <p:spPr>
          <a:xfrm>
            <a:off x="5711040" y="108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1" name="object 12"/>
          <p:cNvSpPr/>
          <p:nvPr/>
        </p:nvSpPr>
        <p:spPr>
          <a:xfrm>
            <a:off x="488880" y="14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2" name="object 13"/>
          <p:cNvSpPr/>
          <p:nvPr/>
        </p:nvSpPr>
        <p:spPr>
          <a:xfrm>
            <a:off x="3852720" y="1413360"/>
            <a:ext cx="596520" cy="21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10:18:44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10:18:29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3" name="object 14"/>
          <p:cNvSpPr/>
          <p:nvPr/>
        </p:nvSpPr>
        <p:spPr>
          <a:xfrm>
            <a:off x="5711040" y="147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4" name="object 15"/>
          <p:cNvSpPr/>
          <p:nvPr/>
        </p:nvSpPr>
        <p:spPr>
          <a:xfrm>
            <a:off x="488880" y="1747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5" name="object 16"/>
          <p:cNvSpPr/>
          <p:nvPr/>
        </p:nvSpPr>
        <p:spPr>
          <a:xfrm>
            <a:off x="2137680" y="17470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6" name="object 17"/>
          <p:cNvSpPr/>
          <p:nvPr/>
        </p:nvSpPr>
        <p:spPr>
          <a:xfrm>
            <a:off x="5711040" y="1747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7" name="object 18"/>
          <p:cNvSpPr/>
          <p:nvPr/>
        </p:nvSpPr>
        <p:spPr>
          <a:xfrm>
            <a:off x="488880" y="202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8" name="object 19"/>
          <p:cNvSpPr/>
          <p:nvPr/>
        </p:nvSpPr>
        <p:spPr>
          <a:xfrm>
            <a:off x="2137680" y="2023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9" name="object 20"/>
          <p:cNvSpPr/>
          <p:nvPr/>
        </p:nvSpPr>
        <p:spPr>
          <a:xfrm>
            <a:off x="5711040" y="2023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0" name="object 21"/>
          <p:cNvSpPr/>
          <p:nvPr/>
        </p:nvSpPr>
        <p:spPr>
          <a:xfrm>
            <a:off x="488880" y="2299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1" name="object 22"/>
          <p:cNvSpPr/>
          <p:nvPr/>
        </p:nvSpPr>
        <p:spPr>
          <a:xfrm>
            <a:off x="2137680" y="2299680"/>
            <a:ext cx="1493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2" name="object 23"/>
          <p:cNvSpPr/>
          <p:nvPr/>
        </p:nvSpPr>
        <p:spPr>
          <a:xfrm>
            <a:off x="5711040" y="2299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3" name="object 24"/>
          <p:cNvSpPr/>
          <p:nvPr/>
        </p:nvSpPr>
        <p:spPr>
          <a:xfrm>
            <a:off x="488880" y="2575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4" name="object 25"/>
          <p:cNvSpPr/>
          <p:nvPr/>
        </p:nvSpPr>
        <p:spPr>
          <a:xfrm>
            <a:off x="5711040" y="2575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5" name="object 26"/>
          <p:cNvSpPr/>
          <p:nvPr/>
        </p:nvSpPr>
        <p:spPr>
          <a:xfrm>
            <a:off x="488880" y="2852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6" name="object 27"/>
          <p:cNvSpPr/>
          <p:nvPr/>
        </p:nvSpPr>
        <p:spPr>
          <a:xfrm>
            <a:off x="2137680" y="2852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7" name="object 28"/>
          <p:cNvSpPr/>
          <p:nvPr/>
        </p:nvSpPr>
        <p:spPr>
          <a:xfrm>
            <a:off x="5711040" y="285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8" name="object 29"/>
          <p:cNvSpPr/>
          <p:nvPr/>
        </p:nvSpPr>
        <p:spPr>
          <a:xfrm>
            <a:off x="488880" y="3128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9" name="object 30"/>
          <p:cNvSpPr/>
          <p:nvPr/>
        </p:nvSpPr>
        <p:spPr>
          <a:xfrm>
            <a:off x="2137680" y="3128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0" name="object 31"/>
          <p:cNvSpPr/>
          <p:nvPr/>
        </p:nvSpPr>
        <p:spPr>
          <a:xfrm>
            <a:off x="5711040" y="3128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1" name="object 32"/>
          <p:cNvSpPr/>
          <p:nvPr/>
        </p:nvSpPr>
        <p:spPr>
          <a:xfrm>
            <a:off x="488880" y="340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2" name="object 33"/>
          <p:cNvSpPr/>
          <p:nvPr/>
        </p:nvSpPr>
        <p:spPr>
          <a:xfrm>
            <a:off x="2137680" y="3348000"/>
            <a:ext cx="1506600" cy="13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3" name="object 34"/>
          <p:cNvSpPr/>
          <p:nvPr/>
        </p:nvSpPr>
        <p:spPr>
          <a:xfrm>
            <a:off x="5711040" y="3404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4" name="object 35"/>
          <p:cNvSpPr/>
          <p:nvPr/>
        </p:nvSpPr>
        <p:spPr>
          <a:xfrm>
            <a:off x="488880" y="3795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1.408,00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5" name="object 36"/>
          <p:cNvSpPr/>
          <p:nvPr/>
        </p:nvSpPr>
        <p:spPr>
          <a:xfrm>
            <a:off x="3852720" y="3738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10:17:58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6" name="object 37"/>
          <p:cNvSpPr/>
          <p:nvPr/>
        </p:nvSpPr>
        <p:spPr>
          <a:xfrm>
            <a:off x="5711040" y="379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7" name="object 38"/>
          <p:cNvSpPr/>
          <p:nvPr/>
        </p:nvSpPr>
        <p:spPr>
          <a:xfrm>
            <a:off x="488880" y="418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8" name="object 39"/>
          <p:cNvSpPr/>
          <p:nvPr/>
        </p:nvSpPr>
        <p:spPr>
          <a:xfrm>
            <a:off x="3852720" y="412920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9" name="object 40"/>
          <p:cNvSpPr/>
          <p:nvPr/>
        </p:nvSpPr>
        <p:spPr>
          <a:xfrm>
            <a:off x="5711040" y="418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0" name="object 41"/>
          <p:cNvSpPr/>
          <p:nvPr/>
        </p:nvSpPr>
        <p:spPr>
          <a:xfrm>
            <a:off x="488880" y="446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1" name="object 42"/>
          <p:cNvSpPr/>
          <p:nvPr/>
        </p:nvSpPr>
        <p:spPr>
          <a:xfrm>
            <a:off x="5711040" y="446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2" name="object 43"/>
          <p:cNvSpPr/>
          <p:nvPr/>
        </p:nvSpPr>
        <p:spPr>
          <a:xfrm>
            <a:off x="488880" y="485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3" name="object 44"/>
          <p:cNvSpPr/>
          <p:nvPr/>
        </p:nvSpPr>
        <p:spPr>
          <a:xfrm>
            <a:off x="2137680" y="46818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4" name="object 45"/>
          <p:cNvSpPr/>
          <p:nvPr/>
        </p:nvSpPr>
        <p:spPr>
          <a:xfrm>
            <a:off x="3852720" y="479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5" name="object 46"/>
          <p:cNvSpPr/>
          <p:nvPr/>
        </p:nvSpPr>
        <p:spPr>
          <a:xfrm>
            <a:off x="5711040" y="485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6" name="object 47"/>
          <p:cNvSpPr/>
          <p:nvPr/>
        </p:nvSpPr>
        <p:spPr>
          <a:xfrm>
            <a:off x="488880" y="524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7" name="object 48"/>
          <p:cNvSpPr/>
          <p:nvPr/>
        </p:nvSpPr>
        <p:spPr>
          <a:xfrm>
            <a:off x="2137680" y="5244120"/>
            <a:ext cx="1506600" cy="13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8" name="object 49"/>
          <p:cNvSpPr/>
          <p:nvPr/>
        </p:nvSpPr>
        <p:spPr>
          <a:xfrm>
            <a:off x="3852720" y="51868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9" name="object 50"/>
          <p:cNvSpPr/>
          <p:nvPr/>
        </p:nvSpPr>
        <p:spPr>
          <a:xfrm>
            <a:off x="5711040" y="5244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0" name="object 51"/>
          <p:cNvSpPr/>
          <p:nvPr/>
        </p:nvSpPr>
        <p:spPr>
          <a:xfrm>
            <a:off x="488880" y="552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1" name="object 52"/>
          <p:cNvSpPr/>
          <p:nvPr/>
        </p:nvSpPr>
        <p:spPr>
          <a:xfrm>
            <a:off x="5711040" y="552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2" name="object 53"/>
          <p:cNvSpPr/>
          <p:nvPr/>
        </p:nvSpPr>
        <p:spPr>
          <a:xfrm>
            <a:off x="488880" y="591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3" name="object 54"/>
          <p:cNvSpPr/>
          <p:nvPr/>
        </p:nvSpPr>
        <p:spPr>
          <a:xfrm>
            <a:off x="3852720" y="5853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4" name="object 55"/>
          <p:cNvSpPr/>
          <p:nvPr/>
        </p:nvSpPr>
        <p:spPr>
          <a:xfrm>
            <a:off x="5711040" y="591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5" name="object 56"/>
          <p:cNvSpPr/>
          <p:nvPr/>
        </p:nvSpPr>
        <p:spPr>
          <a:xfrm>
            <a:off x="488880" y="630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6" name="object 57"/>
          <p:cNvSpPr/>
          <p:nvPr/>
        </p:nvSpPr>
        <p:spPr>
          <a:xfrm>
            <a:off x="3852720" y="624492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10:17:06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7" name="object 58"/>
          <p:cNvSpPr/>
          <p:nvPr/>
        </p:nvSpPr>
        <p:spPr>
          <a:xfrm>
            <a:off x="5711040" y="630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8" name="object 59"/>
          <p:cNvSpPr/>
          <p:nvPr/>
        </p:nvSpPr>
        <p:spPr>
          <a:xfrm>
            <a:off x="488880" y="657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9" name="object 60"/>
          <p:cNvSpPr/>
          <p:nvPr/>
        </p:nvSpPr>
        <p:spPr>
          <a:xfrm>
            <a:off x="2137680" y="6578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0" name="object 61"/>
          <p:cNvSpPr/>
          <p:nvPr/>
        </p:nvSpPr>
        <p:spPr>
          <a:xfrm>
            <a:off x="5711040" y="657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1" name="object 62"/>
          <p:cNvSpPr/>
          <p:nvPr/>
        </p:nvSpPr>
        <p:spPr>
          <a:xfrm>
            <a:off x="488880" y="685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2" name="object 63"/>
          <p:cNvSpPr/>
          <p:nvPr/>
        </p:nvSpPr>
        <p:spPr>
          <a:xfrm>
            <a:off x="2137680" y="685476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3" name="object 64"/>
          <p:cNvSpPr/>
          <p:nvPr/>
        </p:nvSpPr>
        <p:spPr>
          <a:xfrm>
            <a:off x="5711040" y="685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4" name="object 65"/>
          <p:cNvSpPr/>
          <p:nvPr/>
        </p:nvSpPr>
        <p:spPr>
          <a:xfrm>
            <a:off x="488880" y="724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5" name="object 66"/>
          <p:cNvSpPr/>
          <p:nvPr/>
        </p:nvSpPr>
        <p:spPr>
          <a:xfrm>
            <a:off x="2137680" y="707400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6" name="object 67"/>
          <p:cNvSpPr/>
          <p:nvPr/>
        </p:nvSpPr>
        <p:spPr>
          <a:xfrm>
            <a:off x="3852720" y="718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7" name="object 68"/>
          <p:cNvSpPr/>
          <p:nvPr/>
        </p:nvSpPr>
        <p:spPr>
          <a:xfrm>
            <a:off x="5711040" y="724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8" name="object 69"/>
          <p:cNvSpPr/>
          <p:nvPr/>
        </p:nvSpPr>
        <p:spPr>
          <a:xfrm>
            <a:off x="488880" y="7635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9" name="object 70"/>
          <p:cNvSpPr/>
          <p:nvPr/>
        </p:nvSpPr>
        <p:spPr>
          <a:xfrm>
            <a:off x="3852720" y="7579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0" name="object 71"/>
          <p:cNvSpPr/>
          <p:nvPr/>
        </p:nvSpPr>
        <p:spPr>
          <a:xfrm>
            <a:off x="5711040" y="763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1" name="object 72"/>
          <p:cNvSpPr/>
          <p:nvPr/>
        </p:nvSpPr>
        <p:spPr>
          <a:xfrm>
            <a:off x="488880" y="802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1.439,00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2" name="object 73"/>
          <p:cNvSpPr/>
          <p:nvPr/>
        </p:nvSpPr>
        <p:spPr>
          <a:xfrm>
            <a:off x="2137680" y="785520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3" name="object 74"/>
          <p:cNvSpPr/>
          <p:nvPr/>
        </p:nvSpPr>
        <p:spPr>
          <a:xfrm>
            <a:off x="3852720" y="7969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4" name="object 75"/>
          <p:cNvSpPr/>
          <p:nvPr/>
        </p:nvSpPr>
        <p:spPr>
          <a:xfrm>
            <a:off x="5711040" y="802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5" name="object 76"/>
          <p:cNvSpPr/>
          <p:nvPr/>
        </p:nvSpPr>
        <p:spPr>
          <a:xfrm>
            <a:off x="488880" y="8417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6" name="object 77"/>
          <p:cNvSpPr/>
          <p:nvPr/>
        </p:nvSpPr>
        <p:spPr>
          <a:xfrm>
            <a:off x="2137680" y="8417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7" name="object 78"/>
          <p:cNvSpPr/>
          <p:nvPr/>
        </p:nvSpPr>
        <p:spPr>
          <a:xfrm>
            <a:off x="3852720" y="83602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8" name="object 79"/>
          <p:cNvSpPr/>
          <p:nvPr/>
        </p:nvSpPr>
        <p:spPr>
          <a:xfrm>
            <a:off x="5711040" y="841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19" name="object 80"/>
          <p:cNvSpPr/>
          <p:nvPr/>
        </p:nvSpPr>
        <p:spPr>
          <a:xfrm>
            <a:off x="488880" y="8694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1.444,00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0" name="object 81"/>
          <p:cNvSpPr/>
          <p:nvPr/>
        </p:nvSpPr>
        <p:spPr>
          <a:xfrm>
            <a:off x="2137680" y="8636760"/>
            <a:ext cx="15066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1" name="object 82"/>
          <p:cNvSpPr/>
          <p:nvPr/>
        </p:nvSpPr>
        <p:spPr>
          <a:xfrm>
            <a:off x="5711040" y="869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2" name="object 83"/>
          <p:cNvSpPr/>
          <p:nvPr/>
        </p:nvSpPr>
        <p:spPr>
          <a:xfrm>
            <a:off x="488880" y="908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1.445,00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3" name="object 84"/>
          <p:cNvSpPr/>
          <p:nvPr/>
        </p:nvSpPr>
        <p:spPr>
          <a:xfrm>
            <a:off x="3852720" y="9027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4" name="object 85"/>
          <p:cNvSpPr/>
          <p:nvPr/>
        </p:nvSpPr>
        <p:spPr>
          <a:xfrm>
            <a:off x="5711040" y="908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5" name="object 86"/>
          <p:cNvSpPr/>
          <p:nvPr/>
        </p:nvSpPr>
        <p:spPr>
          <a:xfrm>
            <a:off x="488880" y="947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1.447,00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6" name="object 87"/>
          <p:cNvSpPr/>
          <p:nvPr/>
        </p:nvSpPr>
        <p:spPr>
          <a:xfrm>
            <a:off x="2137680" y="9475200"/>
            <a:ext cx="1506600" cy="9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7" name="object 88"/>
          <p:cNvSpPr/>
          <p:nvPr/>
        </p:nvSpPr>
        <p:spPr>
          <a:xfrm>
            <a:off x="3852720" y="9417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8" name="object 89"/>
          <p:cNvSpPr/>
          <p:nvPr/>
        </p:nvSpPr>
        <p:spPr>
          <a:xfrm>
            <a:off x="5711040" y="947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29" name="object 90"/>
          <p:cNvSpPr/>
          <p:nvPr/>
        </p:nvSpPr>
        <p:spPr>
          <a:xfrm>
            <a:off x="488880" y="9865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0" name="object 91"/>
          <p:cNvSpPr/>
          <p:nvPr/>
        </p:nvSpPr>
        <p:spPr>
          <a:xfrm>
            <a:off x="3852720" y="980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1" name="object 92"/>
          <p:cNvSpPr/>
          <p:nvPr/>
        </p:nvSpPr>
        <p:spPr>
          <a:xfrm>
            <a:off x="5711040" y="9865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2" name="object 93"/>
          <p:cNvSpPr/>
          <p:nvPr/>
        </p:nvSpPr>
        <p:spPr>
          <a:xfrm>
            <a:off x="488880" y="1019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3" name="object 94"/>
          <p:cNvSpPr/>
          <p:nvPr/>
        </p:nvSpPr>
        <p:spPr>
          <a:xfrm>
            <a:off x="3852720" y="1019952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4" name="object 95"/>
          <p:cNvSpPr/>
          <p:nvPr/>
        </p:nvSpPr>
        <p:spPr>
          <a:xfrm>
            <a:off x="5711040" y="1019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5" name="object 93"/>
          <p:cNvSpPr/>
          <p:nvPr/>
        </p:nvSpPr>
        <p:spPr>
          <a:xfrm>
            <a:off x="323280" y="10198800"/>
            <a:ext cx="2367000" cy="29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49760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3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088FE75-7FAA-40A9-B53C-980365EFEEA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03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38" name="object 3"/>
          <p:cNvSpPr/>
          <p:nvPr/>
        </p:nvSpPr>
        <p:spPr>
          <a:xfrm>
            <a:off x="3839040" y="165240"/>
            <a:ext cx="96804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10:14:44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39" name="object 4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0" name="object 5"/>
          <p:cNvSpPr/>
          <p:nvPr/>
        </p:nvSpPr>
        <p:spPr>
          <a:xfrm>
            <a:off x="2137680" y="51768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1" name="object 6"/>
          <p:cNvSpPr/>
          <p:nvPr/>
        </p:nvSpPr>
        <p:spPr>
          <a:xfrm>
            <a:off x="385272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2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3" name="object 8"/>
          <p:cNvSpPr/>
          <p:nvPr/>
        </p:nvSpPr>
        <p:spPr>
          <a:xfrm>
            <a:off x="488880" y="10796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4" name="object 9"/>
          <p:cNvSpPr/>
          <p:nvPr/>
        </p:nvSpPr>
        <p:spPr>
          <a:xfrm>
            <a:off x="2137680" y="107964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5" name="object 10"/>
          <p:cNvSpPr/>
          <p:nvPr/>
        </p:nvSpPr>
        <p:spPr>
          <a:xfrm>
            <a:off x="3852720" y="102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6" name="object 11"/>
          <p:cNvSpPr/>
          <p:nvPr/>
        </p:nvSpPr>
        <p:spPr>
          <a:xfrm>
            <a:off x="5711040" y="10796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7" name="object 12"/>
          <p:cNvSpPr/>
          <p:nvPr/>
        </p:nvSpPr>
        <p:spPr>
          <a:xfrm>
            <a:off x="488880" y="147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8" name="object 13"/>
          <p:cNvSpPr/>
          <p:nvPr/>
        </p:nvSpPr>
        <p:spPr>
          <a:xfrm>
            <a:off x="3852720" y="141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9" name="object 14"/>
          <p:cNvSpPr/>
          <p:nvPr/>
        </p:nvSpPr>
        <p:spPr>
          <a:xfrm>
            <a:off x="5711040" y="1470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0" name="object 15"/>
          <p:cNvSpPr/>
          <p:nvPr/>
        </p:nvSpPr>
        <p:spPr>
          <a:xfrm>
            <a:off x="488880" y="186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1" name="object 16"/>
          <p:cNvSpPr/>
          <p:nvPr/>
        </p:nvSpPr>
        <p:spPr>
          <a:xfrm>
            <a:off x="2137680" y="18612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2" name="object 17"/>
          <p:cNvSpPr/>
          <p:nvPr/>
        </p:nvSpPr>
        <p:spPr>
          <a:xfrm>
            <a:off x="3852720" y="18039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10:14:08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3" name="object 18"/>
          <p:cNvSpPr/>
          <p:nvPr/>
        </p:nvSpPr>
        <p:spPr>
          <a:xfrm>
            <a:off x="5711040" y="186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4" name="object 19"/>
          <p:cNvSpPr/>
          <p:nvPr/>
        </p:nvSpPr>
        <p:spPr>
          <a:xfrm>
            <a:off x="488880" y="213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5" name="object 20"/>
          <p:cNvSpPr/>
          <p:nvPr/>
        </p:nvSpPr>
        <p:spPr>
          <a:xfrm>
            <a:off x="2137680" y="213768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6" name="object 21"/>
          <p:cNvSpPr/>
          <p:nvPr/>
        </p:nvSpPr>
        <p:spPr>
          <a:xfrm>
            <a:off x="5711040" y="213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7" name="object 22"/>
          <p:cNvSpPr/>
          <p:nvPr/>
        </p:nvSpPr>
        <p:spPr>
          <a:xfrm>
            <a:off x="488880" y="2528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8" name="object 23"/>
          <p:cNvSpPr/>
          <p:nvPr/>
        </p:nvSpPr>
        <p:spPr>
          <a:xfrm>
            <a:off x="2137680" y="2356920"/>
            <a:ext cx="15066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9" name="object 24"/>
          <p:cNvSpPr/>
          <p:nvPr/>
        </p:nvSpPr>
        <p:spPr>
          <a:xfrm>
            <a:off x="3852720" y="247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0" name="object 25"/>
          <p:cNvSpPr/>
          <p:nvPr/>
        </p:nvSpPr>
        <p:spPr>
          <a:xfrm>
            <a:off x="5711040" y="252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1" name="object 26"/>
          <p:cNvSpPr/>
          <p:nvPr/>
        </p:nvSpPr>
        <p:spPr>
          <a:xfrm>
            <a:off x="488880" y="291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2" name="object 27"/>
          <p:cNvSpPr/>
          <p:nvPr/>
        </p:nvSpPr>
        <p:spPr>
          <a:xfrm>
            <a:off x="2137680" y="29188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3" name="object 28"/>
          <p:cNvSpPr/>
          <p:nvPr/>
        </p:nvSpPr>
        <p:spPr>
          <a:xfrm>
            <a:off x="3852720" y="2861640"/>
            <a:ext cx="596520" cy="10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10:10:47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4" name="object 29"/>
          <p:cNvSpPr/>
          <p:nvPr/>
        </p:nvSpPr>
        <p:spPr>
          <a:xfrm>
            <a:off x="5711040" y="291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5" name="object 30"/>
          <p:cNvSpPr/>
          <p:nvPr/>
        </p:nvSpPr>
        <p:spPr>
          <a:xfrm>
            <a:off x="488880" y="3195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6" name="object 31"/>
          <p:cNvSpPr/>
          <p:nvPr/>
        </p:nvSpPr>
        <p:spPr>
          <a:xfrm>
            <a:off x="2137680" y="319536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7" name="object 32"/>
          <p:cNvSpPr/>
          <p:nvPr/>
        </p:nvSpPr>
        <p:spPr>
          <a:xfrm>
            <a:off x="5711040" y="319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8" name="object 33"/>
          <p:cNvSpPr/>
          <p:nvPr/>
        </p:nvSpPr>
        <p:spPr>
          <a:xfrm>
            <a:off x="488880" y="347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9" name="object 34"/>
          <p:cNvSpPr/>
          <p:nvPr/>
        </p:nvSpPr>
        <p:spPr>
          <a:xfrm>
            <a:off x="2137680" y="3471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0" name="object 35"/>
          <p:cNvSpPr/>
          <p:nvPr/>
        </p:nvSpPr>
        <p:spPr>
          <a:xfrm>
            <a:off x="5711040" y="347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1" name="object 36"/>
          <p:cNvSpPr/>
          <p:nvPr/>
        </p:nvSpPr>
        <p:spPr>
          <a:xfrm>
            <a:off x="488880" y="374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2" name="object 37"/>
          <p:cNvSpPr/>
          <p:nvPr/>
        </p:nvSpPr>
        <p:spPr>
          <a:xfrm>
            <a:off x="2137680" y="3690720"/>
            <a:ext cx="163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3" name="object 38"/>
          <p:cNvSpPr/>
          <p:nvPr/>
        </p:nvSpPr>
        <p:spPr>
          <a:xfrm>
            <a:off x="5711040" y="3747960"/>
            <a:ext cx="13179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 09:57:47: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4" name="object 39"/>
          <p:cNvSpPr/>
          <p:nvPr/>
        </p:nvSpPr>
        <p:spPr>
          <a:xfrm>
            <a:off x="488880" y="4253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5" name="object 40"/>
          <p:cNvSpPr/>
          <p:nvPr/>
        </p:nvSpPr>
        <p:spPr>
          <a:xfrm>
            <a:off x="2137680" y="41958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6" name="object 41"/>
          <p:cNvSpPr/>
          <p:nvPr/>
        </p:nvSpPr>
        <p:spPr>
          <a:xfrm>
            <a:off x="3852720" y="4195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23:05:01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7" name="object 42"/>
          <p:cNvSpPr/>
          <p:nvPr/>
        </p:nvSpPr>
        <p:spPr>
          <a:xfrm>
            <a:off x="488880" y="4758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8" name="object 43"/>
          <p:cNvSpPr/>
          <p:nvPr/>
        </p:nvSpPr>
        <p:spPr>
          <a:xfrm>
            <a:off x="2137680" y="4700880"/>
            <a:ext cx="150660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9" name="object 44"/>
          <p:cNvSpPr/>
          <p:nvPr/>
        </p:nvSpPr>
        <p:spPr>
          <a:xfrm>
            <a:off x="3852720" y="47008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08:57:48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14:27:33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0" name="object 45"/>
          <p:cNvSpPr/>
          <p:nvPr/>
        </p:nvSpPr>
        <p:spPr>
          <a:xfrm>
            <a:off x="5711040" y="475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1" name="object 46"/>
          <p:cNvSpPr/>
          <p:nvPr/>
        </p:nvSpPr>
        <p:spPr>
          <a:xfrm>
            <a:off x="488880" y="5034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1.640,00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2" name="object 47"/>
          <p:cNvSpPr/>
          <p:nvPr/>
        </p:nvSpPr>
        <p:spPr>
          <a:xfrm>
            <a:off x="5711040" y="503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3" name="object 48"/>
          <p:cNvSpPr/>
          <p:nvPr/>
        </p:nvSpPr>
        <p:spPr>
          <a:xfrm>
            <a:off x="488880" y="54252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1.668,00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4" name="object 49"/>
          <p:cNvSpPr/>
          <p:nvPr/>
        </p:nvSpPr>
        <p:spPr>
          <a:xfrm>
            <a:off x="3852720" y="5367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16:51:49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5" name="object 50"/>
          <p:cNvSpPr/>
          <p:nvPr/>
        </p:nvSpPr>
        <p:spPr>
          <a:xfrm>
            <a:off x="5711040" y="542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6" name="object 51"/>
          <p:cNvSpPr/>
          <p:nvPr/>
        </p:nvSpPr>
        <p:spPr>
          <a:xfrm>
            <a:off x="488880" y="58158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1.720,00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7" name="object 52"/>
          <p:cNvSpPr/>
          <p:nvPr/>
        </p:nvSpPr>
        <p:spPr>
          <a:xfrm>
            <a:off x="2137680" y="5815800"/>
            <a:ext cx="119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8" name="object 53"/>
          <p:cNvSpPr/>
          <p:nvPr/>
        </p:nvSpPr>
        <p:spPr>
          <a:xfrm>
            <a:off x="3852720" y="5758920"/>
            <a:ext cx="59652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21:58:53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20:27:53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08:54:19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13:28:09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18:07:59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9" name="object 54"/>
          <p:cNvSpPr/>
          <p:nvPr/>
        </p:nvSpPr>
        <p:spPr>
          <a:xfrm>
            <a:off x="5711040" y="5815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0" name="object 55"/>
          <p:cNvSpPr/>
          <p:nvPr/>
        </p:nvSpPr>
        <p:spPr>
          <a:xfrm>
            <a:off x="488880" y="6092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1" name="object 56"/>
          <p:cNvSpPr/>
          <p:nvPr/>
        </p:nvSpPr>
        <p:spPr>
          <a:xfrm>
            <a:off x="2137680" y="60922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2" name="object 57"/>
          <p:cNvSpPr/>
          <p:nvPr/>
        </p:nvSpPr>
        <p:spPr>
          <a:xfrm>
            <a:off x="5711040" y="609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3" name="object 58"/>
          <p:cNvSpPr/>
          <p:nvPr/>
        </p:nvSpPr>
        <p:spPr>
          <a:xfrm>
            <a:off x="488880" y="6368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4" name="object 59"/>
          <p:cNvSpPr/>
          <p:nvPr/>
        </p:nvSpPr>
        <p:spPr>
          <a:xfrm>
            <a:off x="2137680" y="6311520"/>
            <a:ext cx="1636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5" name="object 60"/>
          <p:cNvSpPr/>
          <p:nvPr/>
        </p:nvSpPr>
        <p:spPr>
          <a:xfrm>
            <a:off x="5711040" y="6368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6" name="object 61"/>
          <p:cNvSpPr/>
          <p:nvPr/>
        </p:nvSpPr>
        <p:spPr>
          <a:xfrm>
            <a:off x="488880" y="66448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7" name="object 62"/>
          <p:cNvSpPr/>
          <p:nvPr/>
        </p:nvSpPr>
        <p:spPr>
          <a:xfrm>
            <a:off x="5711040" y="6644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8" name="object 63"/>
          <p:cNvSpPr/>
          <p:nvPr/>
        </p:nvSpPr>
        <p:spPr>
          <a:xfrm>
            <a:off x="488880" y="69213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2.800,00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9" name="object 64"/>
          <p:cNvSpPr/>
          <p:nvPr/>
        </p:nvSpPr>
        <p:spPr>
          <a:xfrm>
            <a:off x="2137680" y="6921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0" name="object 65"/>
          <p:cNvSpPr/>
          <p:nvPr/>
        </p:nvSpPr>
        <p:spPr>
          <a:xfrm>
            <a:off x="5711040" y="692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1" name="object 66"/>
          <p:cNvSpPr/>
          <p:nvPr/>
        </p:nvSpPr>
        <p:spPr>
          <a:xfrm>
            <a:off x="460440" y="733104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2" name="object 67"/>
          <p:cNvSpPr/>
          <p:nvPr/>
        </p:nvSpPr>
        <p:spPr>
          <a:xfrm>
            <a:off x="488880" y="7578720"/>
            <a:ext cx="1770480" cy="67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SYSMA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SOLUCOES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3" name="object 68"/>
          <p:cNvSpPr/>
          <p:nvPr/>
        </p:nvSpPr>
        <p:spPr>
          <a:xfrm>
            <a:off x="5437800" y="757872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4" name="object 69"/>
          <p:cNvSpPr/>
          <p:nvPr/>
        </p:nvSpPr>
        <p:spPr>
          <a:xfrm>
            <a:off x="6398640" y="752184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5" name="object 70"/>
          <p:cNvSpPr/>
          <p:nvPr/>
        </p:nvSpPr>
        <p:spPr>
          <a:xfrm>
            <a:off x="5226840" y="7797960"/>
            <a:ext cx="90828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46.192.487/0001-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6" name="object 71"/>
          <p:cNvSpPr/>
          <p:nvPr/>
        </p:nvSpPr>
        <p:spPr>
          <a:xfrm>
            <a:off x="6622200" y="7855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2.238,00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7" name="object 72"/>
          <p:cNvSpPr/>
          <p:nvPr/>
        </p:nvSpPr>
        <p:spPr>
          <a:xfrm>
            <a:off x="6622200" y="813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2.320,00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8" name="object 73"/>
          <p:cNvSpPr/>
          <p:nvPr/>
        </p:nvSpPr>
        <p:spPr>
          <a:xfrm>
            <a:off x="488880" y="840780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9" name="object 74"/>
          <p:cNvSpPr/>
          <p:nvPr/>
        </p:nvSpPr>
        <p:spPr>
          <a:xfrm>
            <a:off x="898920" y="8465040"/>
            <a:ext cx="1085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0" name="object 75"/>
          <p:cNvSpPr/>
          <p:nvPr/>
        </p:nvSpPr>
        <p:spPr>
          <a:xfrm>
            <a:off x="898920" y="8350920"/>
            <a:ext cx="52365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2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1" name="object 76"/>
          <p:cNvSpPr/>
          <p:nvPr/>
        </p:nvSpPr>
        <p:spPr>
          <a:xfrm>
            <a:off x="5226840" y="8417520"/>
            <a:ext cx="90828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algn="ctr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13.383.196/0001-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92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2" name="object 77"/>
          <p:cNvSpPr/>
          <p:nvPr/>
        </p:nvSpPr>
        <p:spPr>
          <a:xfrm>
            <a:off x="6622200" y="840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2.380,00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3" name="object 78"/>
          <p:cNvSpPr/>
          <p:nvPr/>
        </p:nvSpPr>
        <p:spPr>
          <a:xfrm>
            <a:off x="488880" y="868428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4" name="object 79"/>
          <p:cNvSpPr/>
          <p:nvPr/>
        </p:nvSpPr>
        <p:spPr>
          <a:xfrm>
            <a:off x="898920" y="8684280"/>
            <a:ext cx="1769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5" name="object 80"/>
          <p:cNvSpPr/>
          <p:nvPr/>
        </p:nvSpPr>
        <p:spPr>
          <a:xfrm>
            <a:off x="6622200" y="8684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6" name="object 81"/>
          <p:cNvSpPr/>
          <p:nvPr/>
        </p:nvSpPr>
        <p:spPr>
          <a:xfrm>
            <a:off x="488880" y="896076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7" name="object 82"/>
          <p:cNvSpPr/>
          <p:nvPr/>
        </p:nvSpPr>
        <p:spPr>
          <a:xfrm>
            <a:off x="898920" y="8960760"/>
            <a:ext cx="2384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7" strike="noStrike">
                <a:latin typeface="Verdana"/>
              </a:rPr>
              <a:t> SUPRIMENTOS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8" name="object 83"/>
          <p:cNvSpPr/>
          <p:nvPr/>
        </p:nvSpPr>
        <p:spPr>
          <a:xfrm>
            <a:off x="6622200" y="896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9" name="object 84"/>
          <p:cNvSpPr/>
          <p:nvPr/>
        </p:nvSpPr>
        <p:spPr>
          <a:xfrm>
            <a:off x="488880" y="923688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0" name="object 85"/>
          <p:cNvSpPr/>
          <p:nvPr/>
        </p:nvSpPr>
        <p:spPr>
          <a:xfrm>
            <a:off x="898920" y="923688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1" name="object 86"/>
          <p:cNvSpPr/>
          <p:nvPr/>
        </p:nvSpPr>
        <p:spPr>
          <a:xfrm>
            <a:off x="6622200" y="923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2" name="object 87"/>
          <p:cNvSpPr/>
          <p:nvPr/>
        </p:nvSpPr>
        <p:spPr>
          <a:xfrm>
            <a:off x="488880" y="951336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3" name="object 88"/>
          <p:cNvSpPr/>
          <p:nvPr/>
        </p:nvSpPr>
        <p:spPr>
          <a:xfrm>
            <a:off x="898920" y="95133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4" name="object 89"/>
          <p:cNvSpPr/>
          <p:nvPr/>
        </p:nvSpPr>
        <p:spPr>
          <a:xfrm>
            <a:off x="6622200" y="9513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2.635,96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5" name="object 90"/>
          <p:cNvSpPr/>
          <p:nvPr/>
        </p:nvSpPr>
        <p:spPr>
          <a:xfrm>
            <a:off x="488880" y="97898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6" name="object 91"/>
          <p:cNvSpPr/>
          <p:nvPr/>
        </p:nvSpPr>
        <p:spPr>
          <a:xfrm>
            <a:off x="898920" y="9789840"/>
            <a:ext cx="2906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7" name="object 92"/>
          <p:cNvSpPr/>
          <p:nvPr/>
        </p:nvSpPr>
        <p:spPr>
          <a:xfrm>
            <a:off x="6622200" y="978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2.998,00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8" name="object 4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29" name="object 43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4</a:t>
            </a:r>
            <a:r>
              <a:rPr b="0" lang="pt-BR" sz="800" spc="-7" strike="noStrike">
                <a:latin typeface="Arial MT"/>
              </a:rPr>
              <a:t>9/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30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31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32" name="object 4"/>
          <p:cNvSpPr/>
          <p:nvPr/>
        </p:nvSpPr>
        <p:spPr>
          <a:xfrm>
            <a:off x="460440" y="393840"/>
            <a:ext cx="2054520" cy="78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12:14:55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3" name="object 5"/>
          <p:cNvSpPr/>
          <p:nvPr/>
        </p:nvSpPr>
        <p:spPr>
          <a:xfrm>
            <a:off x="2814120" y="53676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 12:36:25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4" name="object 6"/>
          <p:cNvSpPr/>
          <p:nvPr/>
        </p:nvSpPr>
        <p:spPr>
          <a:xfrm>
            <a:off x="5139360" y="58428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135" name="object 7"/>
          <p:cNvGraphicFramePr/>
          <p:nvPr/>
        </p:nvGraphicFramePr>
        <p:xfrm>
          <a:off x="441360" y="113976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12:59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13:17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13:17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136" name="object 8"/>
          <p:cNvSpPr/>
          <p:nvPr/>
        </p:nvSpPr>
        <p:spPr>
          <a:xfrm>
            <a:off x="460440" y="300492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13:17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7" name="object 9"/>
          <p:cNvSpPr/>
          <p:nvPr/>
        </p:nvSpPr>
        <p:spPr>
          <a:xfrm>
            <a:off x="469800" y="392904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8" name="object 10"/>
          <p:cNvSpPr/>
          <p:nvPr/>
        </p:nvSpPr>
        <p:spPr>
          <a:xfrm>
            <a:off x="1918440" y="392904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9" name="object 11"/>
          <p:cNvSpPr/>
          <p:nvPr/>
        </p:nvSpPr>
        <p:spPr>
          <a:xfrm>
            <a:off x="2775960" y="3929040"/>
            <a:ext cx="110376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FIN</a:t>
            </a:r>
            <a:r>
              <a:rPr b="0" lang="pt-BR" sz="750" spc="-21" strike="noStrike">
                <a:latin typeface="Verdana"/>
              </a:rPr>
              <a:t>O</a:t>
            </a:r>
            <a:r>
              <a:rPr b="0" lang="pt-BR" sz="750" spc="-1" strike="noStrike">
                <a:latin typeface="Verdana"/>
              </a:rPr>
              <a:t>TECH SOLUÇÕES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0" name="object 12"/>
          <p:cNvSpPr/>
          <p:nvPr/>
        </p:nvSpPr>
        <p:spPr>
          <a:xfrm>
            <a:off x="4126680" y="387180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1.159,00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1" name="object 13"/>
          <p:cNvSpPr/>
          <p:nvPr/>
        </p:nvSpPr>
        <p:spPr>
          <a:xfrm>
            <a:off x="5739480" y="387180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1.119,00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2" name="object 14"/>
          <p:cNvSpPr/>
          <p:nvPr/>
        </p:nvSpPr>
        <p:spPr>
          <a:xfrm>
            <a:off x="463680" y="41292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3" name="object 15"/>
          <p:cNvSpPr/>
          <p:nvPr/>
        </p:nvSpPr>
        <p:spPr>
          <a:xfrm>
            <a:off x="1080000" y="42436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4" name="object 16"/>
          <p:cNvSpPr/>
          <p:nvPr/>
        </p:nvSpPr>
        <p:spPr>
          <a:xfrm>
            <a:off x="460440" y="459612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5" name="object 17"/>
          <p:cNvSpPr/>
          <p:nvPr/>
        </p:nvSpPr>
        <p:spPr>
          <a:xfrm>
            <a:off x="1832760" y="473904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09:57:30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09:57:47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10:06:52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6" name="object 18"/>
          <p:cNvSpPr/>
          <p:nvPr/>
        </p:nvSpPr>
        <p:spPr>
          <a:xfrm>
            <a:off x="3004920" y="47869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7" name="object 19"/>
          <p:cNvSpPr/>
          <p:nvPr/>
        </p:nvSpPr>
        <p:spPr>
          <a:xfrm>
            <a:off x="488880" y="51202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8" name="object 20"/>
          <p:cNvSpPr/>
          <p:nvPr/>
        </p:nvSpPr>
        <p:spPr>
          <a:xfrm>
            <a:off x="3004920" y="51202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9" name="object 21"/>
          <p:cNvSpPr/>
          <p:nvPr/>
        </p:nvSpPr>
        <p:spPr>
          <a:xfrm>
            <a:off x="488880" y="556812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0" name="object 22"/>
          <p:cNvSpPr/>
          <p:nvPr/>
        </p:nvSpPr>
        <p:spPr>
          <a:xfrm>
            <a:off x="3004920" y="5568120"/>
            <a:ext cx="3972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1" name="object 23"/>
          <p:cNvSpPr/>
          <p:nvPr/>
        </p:nvSpPr>
        <p:spPr>
          <a:xfrm>
            <a:off x="488880" y="61304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2" name="object 24"/>
          <p:cNvSpPr/>
          <p:nvPr/>
        </p:nvSpPr>
        <p:spPr>
          <a:xfrm>
            <a:off x="3004920" y="61304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3" name="object 25"/>
          <p:cNvSpPr/>
          <p:nvPr/>
        </p:nvSpPr>
        <p:spPr>
          <a:xfrm>
            <a:off x="463680" y="652104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154" name="object 26"/>
          <p:cNvSpPr/>
          <p:nvPr/>
        </p:nvSpPr>
        <p:spPr>
          <a:xfrm>
            <a:off x="1832760" y="653076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10:17:00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10:42:14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5" name="object 27"/>
          <p:cNvSpPr/>
          <p:nvPr/>
        </p:nvSpPr>
        <p:spPr>
          <a:xfrm>
            <a:off x="488880" y="67975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6" name="object 28"/>
          <p:cNvSpPr/>
          <p:nvPr/>
        </p:nvSpPr>
        <p:spPr>
          <a:xfrm>
            <a:off x="488880" y="71308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7" name="object 29"/>
          <p:cNvSpPr/>
          <p:nvPr/>
        </p:nvSpPr>
        <p:spPr>
          <a:xfrm>
            <a:off x="1832760" y="7016760"/>
            <a:ext cx="1049400" cy="41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11:17:43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12:14:34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12:14:44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12:14:55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12:36:25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12:36:36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12:59:11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8" name="object 30"/>
          <p:cNvSpPr/>
          <p:nvPr/>
        </p:nvSpPr>
        <p:spPr>
          <a:xfrm>
            <a:off x="3004920" y="713088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9" name="object 31"/>
          <p:cNvSpPr/>
          <p:nvPr/>
        </p:nvSpPr>
        <p:spPr>
          <a:xfrm>
            <a:off x="488880" y="76359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0" name="object 32"/>
          <p:cNvSpPr/>
          <p:nvPr/>
        </p:nvSpPr>
        <p:spPr>
          <a:xfrm>
            <a:off x="3004920" y="763596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1" name="object 33"/>
          <p:cNvSpPr/>
          <p:nvPr/>
        </p:nvSpPr>
        <p:spPr>
          <a:xfrm>
            <a:off x="488880" y="819828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2" name="object 34"/>
          <p:cNvSpPr/>
          <p:nvPr/>
        </p:nvSpPr>
        <p:spPr>
          <a:xfrm>
            <a:off x="3004920" y="8083800"/>
            <a:ext cx="4003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R$ 1.119,00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3" name="object 35"/>
          <p:cNvSpPr/>
          <p:nvPr/>
        </p:nvSpPr>
        <p:spPr>
          <a:xfrm>
            <a:off x="488880" y="853200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4" name="object 36"/>
          <p:cNvSpPr/>
          <p:nvPr/>
        </p:nvSpPr>
        <p:spPr>
          <a:xfrm>
            <a:off x="3004920" y="858888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24/06/2022 13:14.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5" name="object 37"/>
          <p:cNvSpPr/>
          <p:nvPr/>
        </p:nvSpPr>
        <p:spPr>
          <a:xfrm>
            <a:off x="488880" y="909396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6" name="object 38"/>
          <p:cNvSpPr/>
          <p:nvPr/>
        </p:nvSpPr>
        <p:spPr>
          <a:xfrm>
            <a:off x="3004920" y="915120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7" name="object 39"/>
          <p:cNvSpPr/>
          <p:nvPr/>
        </p:nvSpPr>
        <p:spPr>
          <a:xfrm>
            <a:off x="488880" y="971352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8" name="object 40"/>
          <p:cNvSpPr/>
          <p:nvPr/>
        </p:nvSpPr>
        <p:spPr>
          <a:xfrm>
            <a:off x="3004920" y="9599040"/>
            <a:ext cx="38376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 e aceita a proposta melhor classificada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 lote.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 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1.119,00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9" name="object 41"/>
          <p:cNvSpPr/>
          <p:nvPr/>
        </p:nvSpPr>
        <p:spPr>
          <a:xfrm>
            <a:off x="488880" y="10046880"/>
            <a:ext cx="12283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object 2"/>
          <p:cNvSpPr/>
          <p:nvPr/>
        </p:nvSpPr>
        <p:spPr>
          <a:xfrm>
            <a:off x="323280" y="165240"/>
            <a:ext cx="137520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77" name="object 3"/>
          <p:cNvSpPr/>
          <p:nvPr/>
        </p:nvSpPr>
        <p:spPr>
          <a:xfrm>
            <a:off x="3090600" y="165240"/>
            <a:ext cx="37227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7606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178" name="object 4"/>
          <p:cNvGrpSpPr/>
          <p:nvPr/>
        </p:nvGrpSpPr>
        <p:grpSpPr>
          <a:xfrm>
            <a:off x="473040" y="8115840"/>
            <a:ext cx="6622560" cy="19440"/>
            <a:chOff x="473040" y="8115840"/>
            <a:chExt cx="6622560" cy="19440"/>
          </a:xfrm>
        </p:grpSpPr>
        <p:sp>
          <p:nvSpPr>
            <p:cNvPr id="179" name="object 5"/>
            <p:cNvSpPr/>
            <p:nvPr/>
          </p:nvSpPr>
          <p:spPr>
            <a:xfrm>
              <a:off x="473040" y="81158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object 6"/>
            <p:cNvSpPr/>
            <p:nvPr/>
          </p:nvSpPr>
          <p:spPr>
            <a:xfrm>
              <a:off x="473040" y="811584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object 7"/>
            <p:cNvSpPr/>
            <p:nvPr/>
          </p:nvSpPr>
          <p:spPr>
            <a:xfrm>
              <a:off x="473040" y="81158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2" name="object 8"/>
          <p:cNvSpPr/>
          <p:nvPr/>
        </p:nvSpPr>
        <p:spPr>
          <a:xfrm>
            <a:off x="488880" y="10893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3" name="object 5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79ECDA1A-19B2-4B6C-9EFF-92CAA821C8B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185" name="object 9"/>
          <p:cNvSpPr/>
          <p:nvPr/>
        </p:nvSpPr>
        <p:spPr>
          <a:xfrm>
            <a:off x="1899360" y="355680"/>
            <a:ext cx="1049400" cy="7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13:01:44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6" name="object 10"/>
          <p:cNvSpPr/>
          <p:nvPr/>
        </p:nvSpPr>
        <p:spPr>
          <a:xfrm>
            <a:off x="488880" y="97488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7" name="object 11"/>
          <p:cNvSpPr/>
          <p:nvPr/>
        </p:nvSpPr>
        <p:spPr>
          <a:xfrm>
            <a:off x="3090600" y="918000"/>
            <a:ext cx="36540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8" name="object 12"/>
          <p:cNvSpPr/>
          <p:nvPr/>
        </p:nvSpPr>
        <p:spPr>
          <a:xfrm>
            <a:off x="488880" y="159444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89" name="object 13"/>
          <p:cNvSpPr/>
          <p:nvPr/>
        </p:nvSpPr>
        <p:spPr>
          <a:xfrm>
            <a:off x="1899360" y="1089360"/>
            <a:ext cx="104940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13:02:17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0" name="object 14"/>
          <p:cNvSpPr/>
          <p:nvPr/>
        </p:nvSpPr>
        <p:spPr>
          <a:xfrm>
            <a:off x="488880" y="14799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7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1" name="object 15"/>
          <p:cNvSpPr/>
          <p:nvPr/>
        </p:nvSpPr>
        <p:spPr>
          <a:xfrm>
            <a:off x="1899360" y="159444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13:02:17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2" name="object 16"/>
          <p:cNvSpPr/>
          <p:nvPr/>
        </p:nvSpPr>
        <p:spPr>
          <a:xfrm>
            <a:off x="488880" y="187092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3" name="object 17"/>
          <p:cNvSpPr/>
          <p:nvPr/>
        </p:nvSpPr>
        <p:spPr>
          <a:xfrm>
            <a:off x="1899360" y="192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13:04:30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4" name="object 18"/>
          <p:cNvSpPr/>
          <p:nvPr/>
        </p:nvSpPr>
        <p:spPr>
          <a:xfrm>
            <a:off x="3090600" y="198504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5" name="object 19"/>
          <p:cNvSpPr/>
          <p:nvPr/>
        </p:nvSpPr>
        <p:spPr>
          <a:xfrm>
            <a:off x="1899360" y="2261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13:04:30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6" name="object 20"/>
          <p:cNvSpPr/>
          <p:nvPr/>
        </p:nvSpPr>
        <p:spPr>
          <a:xfrm>
            <a:off x="488880" y="270936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7" name="object 21"/>
          <p:cNvSpPr/>
          <p:nvPr/>
        </p:nvSpPr>
        <p:spPr>
          <a:xfrm>
            <a:off x="1899360" y="253800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13:05:48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198" name="object 22"/>
          <p:cNvSpPr/>
          <p:nvPr/>
        </p:nvSpPr>
        <p:spPr>
          <a:xfrm>
            <a:off x="3090600" y="2709360"/>
            <a:ext cx="3720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adjudicado.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proposta dentro do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" strike="noStrike">
                <a:latin typeface="Verdana"/>
              </a:rPr>
              <a:t> referencial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199" name="object 23"/>
          <p:cNvGraphicFramePr/>
          <p:nvPr/>
        </p:nvGraphicFramePr>
        <p:xfrm>
          <a:off x="441360" y="3245760"/>
          <a:ext cx="2387880" cy="2240640"/>
        </p:xfrm>
        <a:graphic>
          <a:graphicData uri="http://schemas.openxmlformats.org/drawingml/2006/table">
            <a:tbl>
              <a:tblPr/>
              <a:tblGrid>
                <a:gridCol w="1646280"/>
                <a:gridCol w="741600"/>
              </a:tblGrid>
              <a:tr h="1530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Troca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Mensagens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3860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/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Hora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09:00:58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10:16:00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Schilling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10:16:39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ROGÉRIO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FEIJÓ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10:17:44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10:22:43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ROGÉRIO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FEIJÓ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10:27:25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3860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916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3860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10:41:09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00" name="object 24"/>
          <p:cNvSpPr/>
          <p:nvPr/>
        </p:nvSpPr>
        <p:spPr>
          <a:xfrm>
            <a:off x="3004920" y="3423960"/>
            <a:ext cx="3861720" cy="22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241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Temos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refrencial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dia!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favor,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estamos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outros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241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senhora </a:t>
            </a:r>
            <a:r>
              <a:rPr b="0" lang="pt-BR" sz="750" spc="-1" strike="noStrike">
                <a:latin typeface="Verdana"/>
              </a:rPr>
              <a:t>poderia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seu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referência.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 referencial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R$ 5687,00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nesse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referência,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" strike="noStrike">
                <a:latin typeface="Verdana"/>
              </a:rPr>
              <a:t> mínimo 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R$ 6.950,00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Sr.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Gelson,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5687,00?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1" name="object 25"/>
          <p:cNvSpPr/>
          <p:nvPr/>
        </p:nvSpPr>
        <p:spPr>
          <a:xfrm>
            <a:off x="488880" y="5520600"/>
            <a:ext cx="1632960" cy="231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GELSON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JUSOÉ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GELSON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JUSOÉ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COSTA,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MACHADO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RODRIGUES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CARLOS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ALBERTO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SOARES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CARLOS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ALBERTO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SOARES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MIDIA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SUPRIMENTOS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2" name="object 26"/>
          <p:cNvSpPr/>
          <p:nvPr/>
        </p:nvSpPr>
        <p:spPr>
          <a:xfrm>
            <a:off x="2214000" y="557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11:11:00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3" name="object 27"/>
          <p:cNvSpPr/>
          <p:nvPr/>
        </p:nvSpPr>
        <p:spPr>
          <a:xfrm>
            <a:off x="3004920" y="5635080"/>
            <a:ext cx="1190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dia!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4" name="object 28"/>
          <p:cNvSpPr/>
          <p:nvPr/>
        </p:nvSpPr>
        <p:spPr>
          <a:xfrm>
            <a:off x="2214000" y="596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11:11:53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5" name="object 29"/>
          <p:cNvSpPr/>
          <p:nvPr/>
        </p:nvSpPr>
        <p:spPr>
          <a:xfrm>
            <a:off x="3004920" y="5968440"/>
            <a:ext cx="3868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além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último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7.678,50.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6" name="object 30"/>
          <p:cNvSpPr/>
          <p:nvPr/>
        </p:nvSpPr>
        <p:spPr>
          <a:xfrm>
            <a:off x="2214000" y="641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11:27:26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7" name="object 31"/>
          <p:cNvSpPr/>
          <p:nvPr/>
        </p:nvSpPr>
        <p:spPr>
          <a:xfrm>
            <a:off x="3004920" y="6416280"/>
            <a:ext cx="390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 </a:t>
            </a:r>
            <a:r>
              <a:rPr b="0" lang="pt-BR" sz="750" spc="-41" strike="noStrike">
                <a:latin typeface="Verdana"/>
              </a:rPr>
              <a:t>Sr. </a:t>
            </a:r>
            <a:r>
              <a:rPr b="0" lang="pt-BR" sz="750" spc="-1" strike="noStrike">
                <a:latin typeface="Verdana"/>
              </a:rPr>
              <a:t>pregoeiro só um instante estamos </a:t>
            </a:r>
            <a:r>
              <a:rPr b="0" lang="pt-BR" sz="750" spc="-7" strike="noStrike">
                <a:latin typeface="Verdana"/>
              </a:rPr>
              <a:t>verificando </a:t>
            </a:r>
            <a:r>
              <a:rPr b="0" lang="pt-BR" sz="750" spc="-1" strike="noStrike">
                <a:latin typeface="Verdana"/>
              </a:rPr>
              <a:t>se conseguimos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sua referencia. </a:t>
            </a:r>
            <a:r>
              <a:rPr b="0" lang="pt-BR" sz="750" spc="-7" strike="noStrike">
                <a:latin typeface="Verdana"/>
              </a:rPr>
              <a:t>Att..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8" name="object 32"/>
          <p:cNvSpPr/>
          <p:nvPr/>
        </p:nvSpPr>
        <p:spPr>
          <a:xfrm>
            <a:off x="2214000" y="680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11:31:50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09" name="object 33"/>
          <p:cNvSpPr/>
          <p:nvPr/>
        </p:nvSpPr>
        <p:spPr>
          <a:xfrm>
            <a:off x="3004920" y="686412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0" name="object 34"/>
          <p:cNvSpPr/>
          <p:nvPr/>
        </p:nvSpPr>
        <p:spPr>
          <a:xfrm>
            <a:off x="2214000" y="719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11:37:34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1" name="object 35"/>
          <p:cNvSpPr/>
          <p:nvPr/>
        </p:nvSpPr>
        <p:spPr>
          <a:xfrm>
            <a:off x="3004920" y="7197840"/>
            <a:ext cx="3561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Sr.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Att...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2" name="object 36"/>
          <p:cNvSpPr/>
          <p:nvPr/>
        </p:nvSpPr>
        <p:spPr>
          <a:xfrm>
            <a:off x="2214000" y="758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12:01:51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3" name="object 37"/>
          <p:cNvSpPr/>
          <p:nvPr/>
        </p:nvSpPr>
        <p:spPr>
          <a:xfrm>
            <a:off x="3004920" y="7645680"/>
            <a:ext cx="327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Sr.</a:t>
            </a:r>
            <a:r>
              <a:rPr b="0" lang="pt-BR" sz="750" spc="-7" strike="noStrike">
                <a:latin typeface="Verdana"/>
              </a:rPr>
              <a:t> Dutra,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5687,00?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4" name="object 38"/>
          <p:cNvSpPr/>
          <p:nvPr/>
        </p:nvSpPr>
        <p:spPr>
          <a:xfrm>
            <a:off x="460440" y="8160120"/>
            <a:ext cx="652104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2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SSD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M.2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NVMe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2280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HAYA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INFORMÁTICA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03.928.935/0001-20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385,00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12:28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5" name="object 39"/>
          <p:cNvSpPr/>
          <p:nvPr/>
        </p:nvSpPr>
        <p:spPr>
          <a:xfrm>
            <a:off x="488880" y="9541800"/>
            <a:ext cx="70884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F</a:t>
            </a:r>
            <a:r>
              <a:rPr b="0" lang="pt-BR" sz="750" spc="-1" strike="noStrike">
                <a:latin typeface="Verdana"/>
              </a:rPr>
              <a:t>ornecedor 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6" name="object 40"/>
          <p:cNvSpPr/>
          <p:nvPr/>
        </p:nvSpPr>
        <p:spPr>
          <a:xfrm>
            <a:off x="1489680" y="95990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7" name="object 41"/>
          <p:cNvSpPr/>
          <p:nvPr/>
        </p:nvSpPr>
        <p:spPr>
          <a:xfrm>
            <a:off x="3138120" y="959904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8" name="object 42"/>
          <p:cNvSpPr/>
          <p:nvPr/>
        </p:nvSpPr>
        <p:spPr>
          <a:xfrm>
            <a:off x="4786920" y="95990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19" name="object 43"/>
          <p:cNvSpPr/>
          <p:nvPr/>
        </p:nvSpPr>
        <p:spPr>
          <a:xfrm>
            <a:off x="5635080" y="954180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0" name="object 44"/>
          <p:cNvSpPr/>
          <p:nvPr/>
        </p:nvSpPr>
        <p:spPr>
          <a:xfrm>
            <a:off x="6368760" y="954180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1" name="object 45"/>
          <p:cNvSpPr/>
          <p:nvPr/>
        </p:nvSpPr>
        <p:spPr>
          <a:xfrm>
            <a:off x="1489680" y="993276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R$ 385,00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2" name="object 46"/>
          <p:cNvSpPr/>
          <p:nvPr/>
        </p:nvSpPr>
        <p:spPr>
          <a:xfrm>
            <a:off x="3138120" y="993276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3" name="object 47"/>
          <p:cNvSpPr/>
          <p:nvPr/>
        </p:nvSpPr>
        <p:spPr>
          <a:xfrm>
            <a:off x="4786920" y="987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4" name="object 48"/>
          <p:cNvSpPr/>
          <p:nvPr/>
        </p:nvSpPr>
        <p:spPr>
          <a:xfrm>
            <a:off x="5635080" y="987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25" name="object 49"/>
          <p:cNvSpPr/>
          <p:nvPr/>
        </p:nvSpPr>
        <p:spPr>
          <a:xfrm>
            <a:off x="6368760" y="987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12:04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0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71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3172" name="object 4"/>
          <p:cNvGrpSpPr/>
          <p:nvPr/>
        </p:nvGrpSpPr>
        <p:grpSpPr>
          <a:xfrm>
            <a:off x="473040" y="6914880"/>
            <a:ext cx="6622560" cy="19440"/>
            <a:chOff x="473040" y="6914880"/>
            <a:chExt cx="6622560" cy="19440"/>
          </a:xfrm>
        </p:grpSpPr>
        <p:sp>
          <p:nvSpPr>
            <p:cNvPr id="3173" name="object 5"/>
            <p:cNvSpPr/>
            <p:nvPr/>
          </p:nvSpPr>
          <p:spPr>
            <a:xfrm>
              <a:off x="473040" y="6914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74" name="object 6"/>
            <p:cNvSpPr/>
            <p:nvPr/>
          </p:nvSpPr>
          <p:spPr>
            <a:xfrm>
              <a:off x="473040" y="6914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75" name="object 7"/>
            <p:cNvSpPr/>
            <p:nvPr/>
          </p:nvSpPr>
          <p:spPr>
            <a:xfrm>
              <a:off x="473040" y="6914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176" name="object 8"/>
          <p:cNvSpPr/>
          <p:nvPr/>
        </p:nvSpPr>
        <p:spPr>
          <a:xfrm>
            <a:off x="1832760" y="355680"/>
            <a:ext cx="1049400" cy="21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13:17:50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13:17:55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13:17:55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77" name="object 3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17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0D1C7CB-6F94-42BB-AF3A-08CD3D7BE26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179" name="object 9"/>
          <p:cNvSpPr/>
          <p:nvPr/>
        </p:nvSpPr>
        <p:spPr>
          <a:xfrm>
            <a:off x="488880" y="6890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0" name="object 10"/>
          <p:cNvSpPr/>
          <p:nvPr/>
        </p:nvSpPr>
        <p:spPr>
          <a:xfrm>
            <a:off x="3004920" y="80352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1" name="object 11"/>
          <p:cNvSpPr/>
          <p:nvPr/>
        </p:nvSpPr>
        <p:spPr>
          <a:xfrm>
            <a:off x="488880" y="13086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2" name="object 12"/>
          <p:cNvSpPr/>
          <p:nvPr/>
        </p:nvSpPr>
        <p:spPr>
          <a:xfrm>
            <a:off x="3004920" y="1308600"/>
            <a:ext cx="2709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3" name="object 13"/>
          <p:cNvSpPr/>
          <p:nvPr/>
        </p:nvSpPr>
        <p:spPr>
          <a:xfrm>
            <a:off x="488880" y="17564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4" name="object 14"/>
          <p:cNvSpPr/>
          <p:nvPr/>
        </p:nvSpPr>
        <p:spPr>
          <a:xfrm>
            <a:off x="488880" y="21470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5" name="object 15"/>
          <p:cNvSpPr/>
          <p:nvPr/>
        </p:nvSpPr>
        <p:spPr>
          <a:xfrm>
            <a:off x="1832760" y="2204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13:20:00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6" name="object 16"/>
          <p:cNvSpPr/>
          <p:nvPr/>
        </p:nvSpPr>
        <p:spPr>
          <a:xfrm>
            <a:off x="3004920" y="22615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7" name="object 17"/>
          <p:cNvSpPr/>
          <p:nvPr/>
        </p:nvSpPr>
        <p:spPr>
          <a:xfrm>
            <a:off x="1832760" y="2538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13:20:00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8" name="object 18"/>
          <p:cNvSpPr/>
          <p:nvPr/>
        </p:nvSpPr>
        <p:spPr>
          <a:xfrm>
            <a:off x="488880" y="298584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9" name="object 19"/>
          <p:cNvSpPr/>
          <p:nvPr/>
        </p:nvSpPr>
        <p:spPr>
          <a:xfrm>
            <a:off x="1832760" y="28141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13:21:47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0" name="object 20"/>
          <p:cNvSpPr/>
          <p:nvPr/>
        </p:nvSpPr>
        <p:spPr>
          <a:xfrm>
            <a:off x="3004920" y="2985840"/>
            <a:ext cx="3056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FINOTECH</a:t>
            </a:r>
            <a:r>
              <a:rPr b="0" lang="pt-BR" sz="750" spc="-1" strike="noStrike">
                <a:latin typeface="Verdana"/>
              </a:rPr>
              <a:t> SOLUÇÕES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1" name="object 21"/>
          <p:cNvSpPr/>
          <p:nvPr/>
        </p:nvSpPr>
        <p:spPr>
          <a:xfrm>
            <a:off x="460440" y="3510000"/>
            <a:ext cx="1114200" cy="7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41000"/>
              </a:lnSpc>
              <a:spcBef>
                <a:spcPts val="224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 Sônia 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2" name="object 22"/>
          <p:cNvSpPr/>
          <p:nvPr/>
        </p:nvSpPr>
        <p:spPr>
          <a:xfrm>
            <a:off x="1594440" y="37004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3" name="object 23"/>
          <p:cNvSpPr/>
          <p:nvPr/>
        </p:nvSpPr>
        <p:spPr>
          <a:xfrm>
            <a:off x="2385360" y="370044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4" name="object 24"/>
          <p:cNvSpPr/>
          <p:nvPr/>
        </p:nvSpPr>
        <p:spPr>
          <a:xfrm>
            <a:off x="1594440" y="3919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11:18:30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195" name="object 25"/>
          <p:cNvGraphicFramePr/>
          <p:nvPr/>
        </p:nvGraphicFramePr>
        <p:xfrm>
          <a:off x="469800" y="4103280"/>
          <a:ext cx="1739520" cy="2135520"/>
        </p:xfrm>
        <a:graphic>
          <a:graphicData uri="http://schemas.openxmlformats.org/drawingml/2006/table">
            <a:tbl>
              <a:tblPr/>
              <a:tblGrid>
                <a:gridCol w="1071000"/>
                <a:gridCol w="66852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6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6552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668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SOLUÇÕES </a:t>
                      </a:r>
                      <a:r>
                        <a:rPr b="0" lang="pt-BR" sz="750" spc="-66" strike="noStrike">
                          <a:solidFill>
                            <a:srgbClr val="000000"/>
                          </a:solidFill>
                          <a:latin typeface="Verdana"/>
                        </a:rPr>
                        <a:t>L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11:23:05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6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6552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668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SOLUÇÕES </a:t>
                      </a:r>
                      <a:r>
                        <a:rPr b="0" lang="pt-BR" sz="750" spc="-66" strike="noStrike">
                          <a:solidFill>
                            <a:srgbClr val="000000"/>
                          </a:solidFill>
                          <a:latin typeface="Verdana"/>
                        </a:rPr>
                        <a:t>L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11:29:03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6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6552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6680">
                <a:tc>
                  <a:txBody>
                    <a:bodyPr lIns="0" rIns="0" tIns="288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spcBef>
                          <a:spcPts val="2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SOLUÇÕES </a:t>
                      </a:r>
                      <a:r>
                        <a:rPr b="0" lang="pt-BR" sz="750" spc="-66" strike="noStrike">
                          <a:solidFill>
                            <a:srgbClr val="000000"/>
                          </a:solidFill>
                          <a:latin typeface="Verdana"/>
                        </a:rPr>
                        <a:t>L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11:44:28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252360">
                <a:tc>
                  <a:txBody>
                    <a:bodyPr lIns="0" rIns="0" tIns="10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8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6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 </a:t>
                      </a:r>
                      <a:r>
                        <a:rPr b="0" lang="pt-BR" sz="750" spc="-250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612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65520">
                        <a:lnSpc>
                          <a:spcPts val="799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34380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SOLUÇÕES </a:t>
                      </a:r>
                      <a:r>
                        <a:rPr b="0" lang="pt-BR" sz="750" spc="-66" strike="noStrike">
                          <a:solidFill>
                            <a:srgbClr val="000000"/>
                          </a:solidFill>
                          <a:latin typeface="Verdana"/>
                        </a:rPr>
                        <a:t>L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5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11:55:10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196" name="object 26"/>
          <p:cNvSpPr/>
          <p:nvPr/>
        </p:nvSpPr>
        <p:spPr>
          <a:xfrm>
            <a:off x="2385360" y="3976920"/>
            <a:ext cx="32234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7" name="object 27"/>
          <p:cNvSpPr/>
          <p:nvPr/>
        </p:nvSpPr>
        <p:spPr>
          <a:xfrm>
            <a:off x="2385360" y="4424760"/>
            <a:ext cx="12823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8" name="object 28"/>
          <p:cNvSpPr/>
          <p:nvPr/>
        </p:nvSpPr>
        <p:spPr>
          <a:xfrm>
            <a:off x="2385360" y="4872600"/>
            <a:ext cx="4686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senhora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pregoeira</a:t>
            </a:r>
            <a:r>
              <a:rPr b="0" lang="pt-BR" sz="750" spc="-1" strike="noStrike">
                <a:latin typeface="Verdana"/>
              </a:rPr>
              <a:t> é </a:t>
            </a:r>
            <a:r>
              <a:rPr b="0" lang="pt-BR" sz="750" spc="-7" strike="noStrike">
                <a:latin typeface="Verdana"/>
              </a:rPr>
              <a:t>possível</a:t>
            </a:r>
            <a:r>
              <a:rPr b="0" lang="pt-BR" sz="750" spc="-1" strike="noStrike">
                <a:latin typeface="Verdana"/>
              </a:rPr>
              <a:t> fecharmos 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1.150,00? tendo em vista que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ultrapassa</a:t>
            </a:r>
            <a:r>
              <a:rPr b="0" lang="pt-BR" sz="750" spc="-1" strike="noStrike">
                <a:latin typeface="Verdana"/>
              </a:rPr>
              <a:t> 10% permitido por lei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9" name="object 29"/>
          <p:cNvSpPr/>
          <p:nvPr/>
        </p:nvSpPr>
        <p:spPr>
          <a:xfrm>
            <a:off x="2385360" y="5434920"/>
            <a:ext cx="813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0" name="object 30"/>
          <p:cNvSpPr/>
          <p:nvPr/>
        </p:nvSpPr>
        <p:spPr>
          <a:xfrm>
            <a:off x="2385360" y="5940000"/>
            <a:ext cx="22608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fechar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1.150,00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1" name="object 31"/>
          <p:cNvSpPr/>
          <p:nvPr/>
        </p:nvSpPr>
        <p:spPr>
          <a:xfrm>
            <a:off x="488880" y="6273360"/>
            <a:ext cx="81576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Marques Sil</a:t>
            </a:r>
            <a:r>
              <a:rPr b="0" lang="pt-BR" sz="750" spc="-12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ei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  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2" name="object 32"/>
          <p:cNvSpPr/>
          <p:nvPr/>
        </p:nvSpPr>
        <p:spPr>
          <a:xfrm>
            <a:off x="1594440" y="633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12:13:11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3" name="object 33"/>
          <p:cNvSpPr/>
          <p:nvPr/>
        </p:nvSpPr>
        <p:spPr>
          <a:xfrm>
            <a:off x="2385360" y="6330600"/>
            <a:ext cx="4554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teria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fecharmos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tendo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supressão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R$ 31,00?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4" name="object 34"/>
          <p:cNvSpPr/>
          <p:nvPr/>
        </p:nvSpPr>
        <p:spPr>
          <a:xfrm>
            <a:off x="460440" y="695916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10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Gabinete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-12" strike="noStrike">
                <a:latin typeface="Verdana"/>
              </a:rPr>
              <a:t>Torre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cor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preta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24/06/2022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14:57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 acima do valor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5" name="object 35"/>
          <p:cNvSpPr/>
          <p:nvPr/>
        </p:nvSpPr>
        <p:spPr>
          <a:xfrm>
            <a:off x="460440" y="831276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6" name="object 36"/>
          <p:cNvSpPr/>
          <p:nvPr/>
        </p:nvSpPr>
        <p:spPr>
          <a:xfrm>
            <a:off x="3852720" y="861768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7" name="object 37"/>
          <p:cNvSpPr/>
          <p:nvPr/>
        </p:nvSpPr>
        <p:spPr>
          <a:xfrm>
            <a:off x="460440" y="9294120"/>
            <a:ext cx="6581880" cy="13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1491257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Gabinete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Torre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1" strike="noStrike">
                <a:latin typeface="Verdana"/>
              </a:rPr>
              <a:t>Gabinete </a:t>
            </a:r>
            <a:r>
              <a:rPr b="0" lang="pt-BR" sz="750" spc="-21" strike="noStrike">
                <a:latin typeface="Verdana"/>
              </a:rPr>
              <a:t>Torre </a:t>
            </a:r>
            <a:r>
              <a:rPr b="0" lang="pt-BR" sz="750" spc="-1" strike="noStrike">
                <a:latin typeface="Verdana"/>
              </a:rPr>
              <a:t>de cor preta; </a:t>
            </a:r>
            <a:r>
              <a:rPr b="0" lang="pt-BR" sz="750" spc="-15" strike="noStrike">
                <a:latin typeface="Verdana"/>
              </a:rPr>
              <a:t>Tamanho </a:t>
            </a:r>
            <a:r>
              <a:rPr b="0" lang="pt-BR" sz="750" spc="-1" strike="noStrike">
                <a:latin typeface="Verdana"/>
              </a:rPr>
              <a:t>de 4 Baias (1 Baia Externa); Suporte a placas mães Micro </a:t>
            </a:r>
            <a:r>
              <a:rPr b="0" lang="pt-BR" sz="750" spc="-15" strike="noStrike">
                <a:latin typeface="Verdana"/>
              </a:rPr>
              <a:t>ATX, ATX,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Full </a:t>
            </a:r>
            <a:r>
              <a:rPr b="0" lang="pt-BR" sz="750" spc="-15" strike="noStrike">
                <a:latin typeface="Verdana"/>
              </a:rPr>
              <a:t>ATX; </a:t>
            </a:r>
            <a:r>
              <a:rPr b="0" lang="pt-BR" sz="750" spc="-1" strike="noStrike">
                <a:latin typeface="Verdana"/>
              </a:rPr>
              <a:t>Suporte a </a:t>
            </a:r>
            <a:r>
              <a:rPr b="0" lang="pt-BR" sz="750" spc="-7" strike="noStrike">
                <a:latin typeface="Verdana"/>
              </a:rPr>
              <a:t>SSD </a:t>
            </a:r>
            <a:r>
              <a:rPr b="0" lang="pt-BR" sz="750" spc="-1" strike="noStrike">
                <a:latin typeface="Verdana"/>
              </a:rPr>
              <a:t>2,5; 2 portas USB frontais; </a:t>
            </a:r>
            <a:r>
              <a:rPr b="0" lang="pt-BR" sz="750" spc="-7" strike="noStrike">
                <a:latin typeface="Verdana"/>
              </a:rPr>
              <a:t>Entrada para </a:t>
            </a:r>
            <a:r>
              <a:rPr b="0" lang="pt-BR" sz="750" spc="-1" strike="noStrike">
                <a:latin typeface="Verdana"/>
              </a:rPr>
              <a:t>microfone e saída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fone de ouvido </a:t>
            </a:r>
            <a:r>
              <a:rPr b="0" lang="pt-BR" sz="750" spc="-7" strike="noStrike">
                <a:latin typeface="Verdana"/>
              </a:rPr>
              <a:t>(Padrão </a:t>
            </a:r>
            <a:r>
              <a:rPr b="0" lang="pt-BR" sz="750" spc="-1" strike="noStrike">
                <a:latin typeface="Verdana"/>
              </a:rPr>
              <a:t>P2 3,5mm); </a:t>
            </a:r>
            <a:r>
              <a:rPr b="0" lang="pt-BR" sz="750" spc="-7" strike="noStrike">
                <a:latin typeface="Verdana"/>
              </a:rPr>
              <a:t>Espessura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chapa: 0,4mm;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Chapa interna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cor Preta;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Quantidade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baias 5,25: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Interna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+ 1 Exposta.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Suporte a</a:t>
            </a:r>
            <a:r>
              <a:rPr b="0" lang="pt-BR" sz="750" spc="-7" strike="noStrike">
                <a:latin typeface="Verdana"/>
              </a:rPr>
              <a:t> Floppy</a:t>
            </a:r>
            <a:r>
              <a:rPr b="0" lang="pt-BR" sz="750" spc="-1" strike="noStrike">
                <a:latin typeface="Verdana"/>
              </a:rPr>
              <a:t> Disk: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Não;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Quantidade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3,5: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Internas.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Quantidade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suporte</a:t>
            </a:r>
            <a:r>
              <a:rPr b="0" lang="pt-BR" sz="750" spc="-7" strike="noStrike">
                <a:latin typeface="Verdana"/>
              </a:rPr>
              <a:t> SSD </a:t>
            </a:r>
            <a:r>
              <a:rPr b="0" lang="pt-BR" sz="750" spc="-1" strike="noStrike">
                <a:latin typeface="Verdana"/>
              </a:rPr>
              <a:t>2,5: 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Internas;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slots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PCI;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Fixação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parte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8" name="object 8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20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DAFE4DA-0570-447D-B6F5-71C1FB1ABF5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210" name="object 2"/>
          <p:cNvSpPr/>
          <p:nvPr/>
        </p:nvSpPr>
        <p:spPr>
          <a:xfrm>
            <a:off x="323280" y="165240"/>
            <a:ext cx="649368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28000"/>
              </a:tabLst>
            </a:pPr>
            <a:r>
              <a:rPr b="0" lang="pt-BR" sz="800" spc="-1" strike="noStrike">
                <a:latin typeface="Arial MT"/>
              </a:rPr>
              <a:t>07/07/22, 10:04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  <a:tabLst>
                <a:tab algn="l" pos="3528000"/>
              </a:tabLst>
            </a:pPr>
            <a:r>
              <a:rPr b="0" lang="pt-BR" sz="750" spc="-1" strike="noStrike">
                <a:latin typeface="Verdana"/>
              </a:rPr>
              <a:t>superior do gabinete; Dimensões (CxLxA): 36x17,5x40,5cm; </a:t>
            </a:r>
            <a:r>
              <a:rPr b="0" lang="pt-BR" sz="750" spc="-7" strike="noStrike">
                <a:latin typeface="Verdana"/>
              </a:rPr>
              <a:t>Ventilação </a:t>
            </a:r>
            <a:r>
              <a:rPr b="0" lang="pt-BR" sz="750" spc="-1" strike="noStrike">
                <a:latin typeface="Verdana"/>
              </a:rPr>
              <a:t>Frontal: </a:t>
            </a:r>
            <a:r>
              <a:rPr b="0" lang="pt-BR" sz="750" spc="-7" strike="noStrike">
                <a:latin typeface="Verdana"/>
              </a:rPr>
              <a:t>compatível </a:t>
            </a:r>
            <a:r>
              <a:rPr b="0" lang="pt-BR" sz="750" spc="-1" strike="noStrike">
                <a:latin typeface="Verdana"/>
              </a:rPr>
              <a:t>com Cooler </a:t>
            </a:r>
            <a:r>
              <a:rPr b="0" lang="pt-BR" sz="750" spc="-15" strike="noStrike">
                <a:latin typeface="Verdana"/>
              </a:rPr>
              <a:t>Fan </a:t>
            </a:r>
            <a:r>
              <a:rPr b="0" lang="pt-BR" sz="750" spc="-1" strike="noStrike">
                <a:latin typeface="Verdana"/>
              </a:rPr>
              <a:t>12cm (não acompanha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cooler </a:t>
            </a:r>
            <a:r>
              <a:rPr b="0" lang="pt-BR" sz="750" spc="-12" strike="noStrike">
                <a:latin typeface="Verdana"/>
              </a:rPr>
              <a:t>Fan);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Ventilação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Traseira: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compatível</a:t>
            </a:r>
            <a:r>
              <a:rPr b="0" lang="pt-BR" sz="750" spc="-1" strike="noStrike">
                <a:latin typeface="Verdana"/>
              </a:rPr>
              <a:t> com Cooler </a:t>
            </a:r>
            <a:r>
              <a:rPr b="0" lang="pt-BR" sz="750" spc="-15" strike="noStrike">
                <a:latin typeface="Verdana"/>
              </a:rPr>
              <a:t>Fan</a:t>
            </a:r>
            <a:r>
              <a:rPr b="0" lang="pt-BR" sz="750" spc="-1" strike="noStrike">
                <a:latin typeface="Verdana"/>
              </a:rPr>
              <a:t> 8cm;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buNone/>
              <a:tabLst>
                <a:tab algn="l" pos="1065600"/>
              </a:tabLst>
            </a:pP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56"/>
              </a:spcBef>
              <a:buNone/>
              <a:tabLst>
                <a:tab algn="l" pos="106560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80"/>
              </a:spcBef>
              <a:buNone/>
              <a:tabLst>
                <a:tab algn="l" pos="106560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1" name="object 3"/>
          <p:cNvSpPr/>
          <p:nvPr/>
        </p:nvSpPr>
        <p:spPr>
          <a:xfrm>
            <a:off x="488880" y="14230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2" name="object 4"/>
          <p:cNvSpPr/>
          <p:nvPr/>
        </p:nvSpPr>
        <p:spPr>
          <a:xfrm>
            <a:off x="2718720" y="14230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3" name="object 5"/>
          <p:cNvSpPr/>
          <p:nvPr/>
        </p:nvSpPr>
        <p:spPr>
          <a:xfrm>
            <a:off x="3652920" y="130860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4" name="object 6"/>
          <p:cNvSpPr/>
          <p:nvPr/>
        </p:nvSpPr>
        <p:spPr>
          <a:xfrm>
            <a:off x="3652920" y="153720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5" name="object 7"/>
          <p:cNvSpPr/>
          <p:nvPr/>
        </p:nvSpPr>
        <p:spPr>
          <a:xfrm>
            <a:off x="4138920" y="136584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6" name="object 8"/>
          <p:cNvSpPr/>
          <p:nvPr/>
        </p:nvSpPr>
        <p:spPr>
          <a:xfrm>
            <a:off x="3627360" y="142308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17" name="object 9"/>
          <p:cNvSpPr/>
          <p:nvPr/>
        </p:nvSpPr>
        <p:spPr>
          <a:xfrm>
            <a:off x="4758120" y="14230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8" name="object 10"/>
          <p:cNvSpPr/>
          <p:nvPr/>
        </p:nvSpPr>
        <p:spPr>
          <a:xfrm>
            <a:off x="488880" y="1813680"/>
            <a:ext cx="2041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9" name="object 11"/>
          <p:cNvSpPr/>
          <p:nvPr/>
        </p:nvSpPr>
        <p:spPr>
          <a:xfrm>
            <a:off x="2718720" y="19278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0" name="object 12"/>
          <p:cNvSpPr/>
          <p:nvPr/>
        </p:nvSpPr>
        <p:spPr>
          <a:xfrm>
            <a:off x="2693520" y="18136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21" name="object 13"/>
          <p:cNvSpPr/>
          <p:nvPr/>
        </p:nvSpPr>
        <p:spPr>
          <a:xfrm>
            <a:off x="4138920" y="1927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23:05:42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2" name="object 14"/>
          <p:cNvSpPr/>
          <p:nvPr/>
        </p:nvSpPr>
        <p:spPr>
          <a:xfrm>
            <a:off x="4113360" y="18136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23" name="object 15"/>
          <p:cNvSpPr/>
          <p:nvPr/>
        </p:nvSpPr>
        <p:spPr>
          <a:xfrm>
            <a:off x="5234760" y="169920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10:07:26: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4" name="object 16"/>
          <p:cNvSpPr/>
          <p:nvPr/>
        </p:nvSpPr>
        <p:spPr>
          <a:xfrm>
            <a:off x="660600" y="2204280"/>
            <a:ext cx="19357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C3TECH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MT-G50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5" name="object 17"/>
          <p:cNvSpPr/>
          <p:nvPr/>
        </p:nvSpPr>
        <p:spPr>
          <a:xfrm>
            <a:off x="488880" y="253800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6" name="object 18"/>
          <p:cNvSpPr/>
          <p:nvPr/>
        </p:nvSpPr>
        <p:spPr>
          <a:xfrm>
            <a:off x="2718720" y="2594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7" name="object 19"/>
          <p:cNvSpPr/>
          <p:nvPr/>
        </p:nvSpPr>
        <p:spPr>
          <a:xfrm>
            <a:off x="2693520" y="24807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28" name="object 20"/>
          <p:cNvSpPr/>
          <p:nvPr/>
        </p:nvSpPr>
        <p:spPr>
          <a:xfrm>
            <a:off x="4138920" y="2594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08:58:13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9" name="object 21"/>
          <p:cNvSpPr/>
          <p:nvPr/>
        </p:nvSpPr>
        <p:spPr>
          <a:xfrm>
            <a:off x="4113360" y="24807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30" name="object 22"/>
          <p:cNvSpPr/>
          <p:nvPr/>
        </p:nvSpPr>
        <p:spPr>
          <a:xfrm>
            <a:off x="5234760" y="25380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1" name="object 23"/>
          <p:cNvSpPr/>
          <p:nvPr/>
        </p:nvSpPr>
        <p:spPr>
          <a:xfrm>
            <a:off x="488880" y="2756880"/>
            <a:ext cx="21070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MT-50GBK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2" name="object 24"/>
          <p:cNvSpPr/>
          <p:nvPr/>
        </p:nvSpPr>
        <p:spPr>
          <a:xfrm>
            <a:off x="2718720" y="3147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3" name="object 25"/>
          <p:cNvSpPr/>
          <p:nvPr/>
        </p:nvSpPr>
        <p:spPr>
          <a:xfrm>
            <a:off x="2693520" y="30333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34" name="object 26"/>
          <p:cNvSpPr/>
          <p:nvPr/>
        </p:nvSpPr>
        <p:spPr>
          <a:xfrm>
            <a:off x="4138920" y="3147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20:29:24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5" name="object 27"/>
          <p:cNvSpPr/>
          <p:nvPr/>
        </p:nvSpPr>
        <p:spPr>
          <a:xfrm>
            <a:off x="4113360" y="30333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36" name="object 28"/>
          <p:cNvSpPr/>
          <p:nvPr/>
        </p:nvSpPr>
        <p:spPr>
          <a:xfrm>
            <a:off x="5234760" y="309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7" name="object 29"/>
          <p:cNvSpPr/>
          <p:nvPr/>
        </p:nvSpPr>
        <p:spPr>
          <a:xfrm>
            <a:off x="488880" y="3309840"/>
            <a:ext cx="2107080" cy="102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G50BK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2" strike="noStrike">
                <a:latin typeface="Verdana"/>
              </a:rPr>
              <a:t>MT-G70BK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8" name="object 30"/>
          <p:cNvSpPr/>
          <p:nvPr/>
        </p:nvSpPr>
        <p:spPr>
          <a:xfrm>
            <a:off x="2718720" y="3700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9" name="object 31"/>
          <p:cNvSpPr/>
          <p:nvPr/>
        </p:nvSpPr>
        <p:spPr>
          <a:xfrm>
            <a:off x="2693520" y="35859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370,00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40" name="object 32"/>
          <p:cNvSpPr/>
          <p:nvPr/>
        </p:nvSpPr>
        <p:spPr>
          <a:xfrm>
            <a:off x="4138920" y="3700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13:53:12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1" name="object 33"/>
          <p:cNvSpPr/>
          <p:nvPr/>
        </p:nvSpPr>
        <p:spPr>
          <a:xfrm>
            <a:off x="4113360" y="3585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42" name="object 34"/>
          <p:cNvSpPr/>
          <p:nvPr/>
        </p:nvSpPr>
        <p:spPr>
          <a:xfrm>
            <a:off x="5234760" y="364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3" name="object 35"/>
          <p:cNvSpPr/>
          <p:nvPr/>
        </p:nvSpPr>
        <p:spPr>
          <a:xfrm>
            <a:off x="488880" y="4138920"/>
            <a:ext cx="2078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4" name="object 36"/>
          <p:cNvSpPr/>
          <p:nvPr/>
        </p:nvSpPr>
        <p:spPr>
          <a:xfrm>
            <a:off x="2718720" y="419580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5" name="object 37"/>
          <p:cNvSpPr/>
          <p:nvPr/>
        </p:nvSpPr>
        <p:spPr>
          <a:xfrm>
            <a:off x="463680" y="425304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46" name="object 38"/>
          <p:cNvSpPr/>
          <p:nvPr/>
        </p:nvSpPr>
        <p:spPr>
          <a:xfrm>
            <a:off x="488880" y="4320000"/>
            <a:ext cx="210708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C3TECH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G70BK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7" name="object 39"/>
          <p:cNvSpPr/>
          <p:nvPr/>
        </p:nvSpPr>
        <p:spPr>
          <a:xfrm>
            <a:off x="3652920" y="4253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8" name="object 40"/>
          <p:cNvSpPr/>
          <p:nvPr/>
        </p:nvSpPr>
        <p:spPr>
          <a:xfrm>
            <a:off x="4138920" y="4195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9" name="object 41"/>
          <p:cNvSpPr/>
          <p:nvPr/>
        </p:nvSpPr>
        <p:spPr>
          <a:xfrm>
            <a:off x="4758120" y="42530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0" name="object 42"/>
          <p:cNvSpPr/>
          <p:nvPr/>
        </p:nvSpPr>
        <p:spPr>
          <a:xfrm>
            <a:off x="5234760" y="4253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1" name="object 43"/>
          <p:cNvSpPr/>
          <p:nvPr/>
        </p:nvSpPr>
        <p:spPr>
          <a:xfrm>
            <a:off x="488880" y="4862880"/>
            <a:ext cx="21070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Gabinete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Torre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C3Tech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2" strike="noStrike">
                <a:latin typeface="Verdana"/>
              </a:rPr>
              <a:t>MT-G70BK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2" name="object 44"/>
          <p:cNvSpPr/>
          <p:nvPr/>
        </p:nvSpPr>
        <p:spPr>
          <a:xfrm>
            <a:off x="2680920" y="480600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1.200,00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18:08:34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3" name="object 45"/>
          <p:cNvSpPr/>
          <p:nvPr/>
        </p:nvSpPr>
        <p:spPr>
          <a:xfrm>
            <a:off x="5234760" y="4862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4" name="object 46"/>
          <p:cNvSpPr/>
          <p:nvPr/>
        </p:nvSpPr>
        <p:spPr>
          <a:xfrm>
            <a:off x="460440" y="554904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5" name="object 47"/>
          <p:cNvSpPr/>
          <p:nvPr/>
        </p:nvSpPr>
        <p:spPr>
          <a:xfrm>
            <a:off x="488880" y="60256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6" name="object 48"/>
          <p:cNvSpPr/>
          <p:nvPr/>
        </p:nvSpPr>
        <p:spPr>
          <a:xfrm>
            <a:off x="2137680" y="60256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7" name="object 49"/>
          <p:cNvSpPr/>
          <p:nvPr/>
        </p:nvSpPr>
        <p:spPr>
          <a:xfrm>
            <a:off x="4529520" y="573984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8" name="object 50"/>
          <p:cNvSpPr/>
          <p:nvPr/>
        </p:nvSpPr>
        <p:spPr>
          <a:xfrm>
            <a:off x="4529520" y="5853960"/>
            <a:ext cx="68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9" name="object 51"/>
          <p:cNvSpPr/>
          <p:nvPr/>
        </p:nvSpPr>
        <p:spPr>
          <a:xfrm>
            <a:off x="4529520" y="6197040"/>
            <a:ext cx="267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0" name="object 52"/>
          <p:cNvSpPr/>
          <p:nvPr/>
        </p:nvSpPr>
        <p:spPr>
          <a:xfrm>
            <a:off x="4872600" y="5797080"/>
            <a:ext cx="327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1" name="object 53"/>
          <p:cNvSpPr/>
          <p:nvPr/>
        </p:nvSpPr>
        <p:spPr>
          <a:xfrm>
            <a:off x="4872600" y="5911200"/>
            <a:ext cx="251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Ho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2" name="object 54"/>
          <p:cNvSpPr/>
          <p:nvPr/>
        </p:nvSpPr>
        <p:spPr>
          <a:xfrm>
            <a:off x="3884760" y="6025680"/>
            <a:ext cx="13305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8" strike="noStrike">
                <a:latin typeface="Verdana"/>
              </a:rPr>
              <a:t> </a:t>
            </a:r>
            <a:r>
              <a:rPr b="0" lang="pt-BR" sz="1129" spc="-7" strike="noStrike" baseline="33000">
                <a:latin typeface="Verdana"/>
              </a:rPr>
              <a:t>Hora</a:t>
            </a:r>
            <a:r>
              <a:rPr b="0" lang="pt-BR" sz="1129" spc="92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3" name="object 55"/>
          <p:cNvSpPr/>
          <p:nvPr/>
        </p:nvSpPr>
        <p:spPr>
          <a:xfrm>
            <a:off x="4503960" y="6082920"/>
            <a:ext cx="5356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264" name="object 56"/>
          <p:cNvSpPr/>
          <p:nvPr/>
        </p:nvSpPr>
        <p:spPr>
          <a:xfrm>
            <a:off x="4872600" y="6254280"/>
            <a:ext cx="442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5" name="object 57"/>
          <p:cNvSpPr/>
          <p:nvPr/>
        </p:nvSpPr>
        <p:spPr>
          <a:xfrm>
            <a:off x="5339520" y="602568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6" name="object 58"/>
          <p:cNvSpPr/>
          <p:nvPr/>
        </p:nvSpPr>
        <p:spPr>
          <a:xfrm>
            <a:off x="488880" y="6530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219,50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7" name="object 59"/>
          <p:cNvSpPr/>
          <p:nvPr/>
        </p:nvSpPr>
        <p:spPr>
          <a:xfrm>
            <a:off x="2137680" y="6473520"/>
            <a:ext cx="1506600" cy="42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8" name="object 60"/>
          <p:cNvSpPr/>
          <p:nvPr/>
        </p:nvSpPr>
        <p:spPr>
          <a:xfrm>
            <a:off x="3909960" y="647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9" name="object 61"/>
          <p:cNvSpPr/>
          <p:nvPr/>
        </p:nvSpPr>
        <p:spPr>
          <a:xfrm>
            <a:off x="5339520" y="6530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0" name="object 62"/>
          <p:cNvSpPr/>
          <p:nvPr/>
        </p:nvSpPr>
        <p:spPr>
          <a:xfrm>
            <a:off x="488880" y="6921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1" name="object 63"/>
          <p:cNvSpPr/>
          <p:nvPr/>
        </p:nvSpPr>
        <p:spPr>
          <a:xfrm>
            <a:off x="3909960" y="6864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2" name="object 64"/>
          <p:cNvSpPr/>
          <p:nvPr/>
        </p:nvSpPr>
        <p:spPr>
          <a:xfrm>
            <a:off x="5339520" y="6921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3" name="object 65"/>
          <p:cNvSpPr/>
          <p:nvPr/>
        </p:nvSpPr>
        <p:spPr>
          <a:xfrm>
            <a:off x="488880" y="7311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220,50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4" name="object 66"/>
          <p:cNvSpPr/>
          <p:nvPr/>
        </p:nvSpPr>
        <p:spPr>
          <a:xfrm>
            <a:off x="3909960" y="7255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10:25:05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5" name="object 67"/>
          <p:cNvSpPr/>
          <p:nvPr/>
        </p:nvSpPr>
        <p:spPr>
          <a:xfrm>
            <a:off x="5339520" y="7311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6" name="object 68"/>
          <p:cNvSpPr/>
          <p:nvPr/>
        </p:nvSpPr>
        <p:spPr>
          <a:xfrm>
            <a:off x="488880" y="7702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7" name="object 69"/>
          <p:cNvSpPr/>
          <p:nvPr/>
        </p:nvSpPr>
        <p:spPr>
          <a:xfrm>
            <a:off x="3909960" y="764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10:24:46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8" name="object 70"/>
          <p:cNvSpPr/>
          <p:nvPr/>
        </p:nvSpPr>
        <p:spPr>
          <a:xfrm>
            <a:off x="5339520" y="770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9" name="object 71"/>
          <p:cNvSpPr/>
          <p:nvPr/>
        </p:nvSpPr>
        <p:spPr>
          <a:xfrm>
            <a:off x="488880" y="809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0" name="object 72"/>
          <p:cNvSpPr/>
          <p:nvPr/>
        </p:nvSpPr>
        <p:spPr>
          <a:xfrm>
            <a:off x="3909960" y="803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10:24:38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1" name="object 73"/>
          <p:cNvSpPr/>
          <p:nvPr/>
        </p:nvSpPr>
        <p:spPr>
          <a:xfrm>
            <a:off x="5339520" y="809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2" name="object 74"/>
          <p:cNvSpPr/>
          <p:nvPr/>
        </p:nvSpPr>
        <p:spPr>
          <a:xfrm>
            <a:off x="488880" y="8484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3" name="object 75"/>
          <p:cNvSpPr/>
          <p:nvPr/>
        </p:nvSpPr>
        <p:spPr>
          <a:xfrm>
            <a:off x="3909960" y="8426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10:24:18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4" name="object 76"/>
          <p:cNvSpPr/>
          <p:nvPr/>
        </p:nvSpPr>
        <p:spPr>
          <a:xfrm>
            <a:off x="5339520" y="848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5" name="object 77"/>
          <p:cNvSpPr/>
          <p:nvPr/>
        </p:nvSpPr>
        <p:spPr>
          <a:xfrm>
            <a:off x="488880" y="8875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6" name="object 78"/>
          <p:cNvSpPr/>
          <p:nvPr/>
        </p:nvSpPr>
        <p:spPr>
          <a:xfrm>
            <a:off x="3909960" y="881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7" name="object 79"/>
          <p:cNvSpPr/>
          <p:nvPr/>
        </p:nvSpPr>
        <p:spPr>
          <a:xfrm>
            <a:off x="5339520" y="8875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8" name="object 80"/>
          <p:cNvSpPr/>
          <p:nvPr/>
        </p:nvSpPr>
        <p:spPr>
          <a:xfrm>
            <a:off x="488880" y="926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9" name="object 81"/>
          <p:cNvSpPr/>
          <p:nvPr/>
        </p:nvSpPr>
        <p:spPr>
          <a:xfrm>
            <a:off x="3909960" y="9208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0" name="object 82"/>
          <p:cNvSpPr/>
          <p:nvPr/>
        </p:nvSpPr>
        <p:spPr>
          <a:xfrm>
            <a:off x="5339520" y="926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1" name="object 83"/>
          <p:cNvSpPr/>
          <p:nvPr/>
        </p:nvSpPr>
        <p:spPr>
          <a:xfrm>
            <a:off x="488880" y="9656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2" name="object 84"/>
          <p:cNvSpPr/>
          <p:nvPr/>
        </p:nvSpPr>
        <p:spPr>
          <a:xfrm>
            <a:off x="3909960" y="9599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3" name="object 85"/>
          <p:cNvSpPr/>
          <p:nvPr/>
        </p:nvSpPr>
        <p:spPr>
          <a:xfrm>
            <a:off x="5339520" y="9656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4" name="object 86"/>
          <p:cNvSpPr/>
          <p:nvPr/>
        </p:nvSpPr>
        <p:spPr>
          <a:xfrm>
            <a:off x="488880" y="987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5" name="object 87"/>
          <p:cNvSpPr/>
          <p:nvPr/>
        </p:nvSpPr>
        <p:spPr>
          <a:xfrm>
            <a:off x="5339520" y="987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6" name="object 7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29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101499F-2F65-44DA-AC40-75A44C1C594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29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299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300" name="object 4"/>
          <p:cNvSpPr/>
          <p:nvPr/>
        </p:nvSpPr>
        <p:spPr>
          <a:xfrm>
            <a:off x="2137680" y="355680"/>
            <a:ext cx="141372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1" name="object 5"/>
          <p:cNvSpPr/>
          <p:nvPr/>
        </p:nvSpPr>
        <p:spPr>
          <a:xfrm>
            <a:off x="488880" y="68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2" name="object 6"/>
          <p:cNvSpPr/>
          <p:nvPr/>
        </p:nvSpPr>
        <p:spPr>
          <a:xfrm>
            <a:off x="3909960" y="631800"/>
            <a:ext cx="596520" cy="162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10:39:24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10:37:19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10:23:10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10:22:01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3" name="object 7"/>
          <p:cNvSpPr/>
          <p:nvPr/>
        </p:nvSpPr>
        <p:spPr>
          <a:xfrm>
            <a:off x="5339520" y="68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4" name="object 8"/>
          <p:cNvSpPr/>
          <p:nvPr/>
        </p:nvSpPr>
        <p:spPr>
          <a:xfrm>
            <a:off x="488880" y="96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5" name="object 9"/>
          <p:cNvSpPr/>
          <p:nvPr/>
        </p:nvSpPr>
        <p:spPr>
          <a:xfrm>
            <a:off x="2137680" y="9655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6" name="object 10"/>
          <p:cNvSpPr/>
          <p:nvPr/>
        </p:nvSpPr>
        <p:spPr>
          <a:xfrm>
            <a:off x="5339520" y="96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7" name="object 11"/>
          <p:cNvSpPr/>
          <p:nvPr/>
        </p:nvSpPr>
        <p:spPr>
          <a:xfrm>
            <a:off x="488880" y="12416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8" name="object 12"/>
          <p:cNvSpPr/>
          <p:nvPr/>
        </p:nvSpPr>
        <p:spPr>
          <a:xfrm>
            <a:off x="2137680" y="12416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9" name="object 13"/>
          <p:cNvSpPr/>
          <p:nvPr/>
        </p:nvSpPr>
        <p:spPr>
          <a:xfrm>
            <a:off x="5339520" y="12416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0" name="object 14"/>
          <p:cNvSpPr/>
          <p:nvPr/>
        </p:nvSpPr>
        <p:spPr>
          <a:xfrm>
            <a:off x="488880" y="1518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1" name="object 15"/>
          <p:cNvSpPr/>
          <p:nvPr/>
        </p:nvSpPr>
        <p:spPr>
          <a:xfrm>
            <a:off x="2137680" y="151812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2" name="object 16"/>
          <p:cNvSpPr/>
          <p:nvPr/>
        </p:nvSpPr>
        <p:spPr>
          <a:xfrm>
            <a:off x="5339520" y="1518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3" name="object 17"/>
          <p:cNvSpPr/>
          <p:nvPr/>
        </p:nvSpPr>
        <p:spPr>
          <a:xfrm>
            <a:off x="488880" y="1794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4" name="object 18"/>
          <p:cNvSpPr/>
          <p:nvPr/>
        </p:nvSpPr>
        <p:spPr>
          <a:xfrm>
            <a:off x="2137680" y="173736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5" name="object 19"/>
          <p:cNvSpPr/>
          <p:nvPr/>
        </p:nvSpPr>
        <p:spPr>
          <a:xfrm>
            <a:off x="5339520" y="1794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6" name="object 20"/>
          <p:cNvSpPr/>
          <p:nvPr/>
        </p:nvSpPr>
        <p:spPr>
          <a:xfrm>
            <a:off x="488880" y="20707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7" name="object 21"/>
          <p:cNvSpPr/>
          <p:nvPr/>
        </p:nvSpPr>
        <p:spPr>
          <a:xfrm>
            <a:off x="2137680" y="207072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8" name="object 22"/>
          <p:cNvSpPr/>
          <p:nvPr/>
        </p:nvSpPr>
        <p:spPr>
          <a:xfrm>
            <a:off x="5339520" y="2070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9" name="object 23"/>
          <p:cNvSpPr/>
          <p:nvPr/>
        </p:nvSpPr>
        <p:spPr>
          <a:xfrm>
            <a:off x="488880" y="2461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0" name="object 24"/>
          <p:cNvSpPr/>
          <p:nvPr/>
        </p:nvSpPr>
        <p:spPr>
          <a:xfrm>
            <a:off x="3909960" y="240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10:21:12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1" name="object 25"/>
          <p:cNvSpPr/>
          <p:nvPr/>
        </p:nvSpPr>
        <p:spPr>
          <a:xfrm>
            <a:off x="5339520" y="246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2" name="object 26"/>
          <p:cNvSpPr/>
          <p:nvPr/>
        </p:nvSpPr>
        <p:spPr>
          <a:xfrm>
            <a:off x="488880" y="2852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3" name="object 27"/>
          <p:cNvSpPr/>
          <p:nvPr/>
        </p:nvSpPr>
        <p:spPr>
          <a:xfrm>
            <a:off x="2137680" y="285228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4" name="object 28"/>
          <p:cNvSpPr/>
          <p:nvPr/>
        </p:nvSpPr>
        <p:spPr>
          <a:xfrm>
            <a:off x="3909960" y="2795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10:16:17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5" name="object 29"/>
          <p:cNvSpPr/>
          <p:nvPr/>
        </p:nvSpPr>
        <p:spPr>
          <a:xfrm>
            <a:off x="5339520" y="2852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6" name="object 30"/>
          <p:cNvSpPr/>
          <p:nvPr/>
        </p:nvSpPr>
        <p:spPr>
          <a:xfrm>
            <a:off x="488880" y="3128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7" name="object 31"/>
          <p:cNvSpPr/>
          <p:nvPr/>
        </p:nvSpPr>
        <p:spPr>
          <a:xfrm>
            <a:off x="2137680" y="31287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8" name="object 32"/>
          <p:cNvSpPr/>
          <p:nvPr/>
        </p:nvSpPr>
        <p:spPr>
          <a:xfrm>
            <a:off x="5339520" y="3128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9" name="object 33"/>
          <p:cNvSpPr/>
          <p:nvPr/>
        </p:nvSpPr>
        <p:spPr>
          <a:xfrm>
            <a:off x="488880" y="35766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0" name="object 34"/>
          <p:cNvSpPr/>
          <p:nvPr/>
        </p:nvSpPr>
        <p:spPr>
          <a:xfrm>
            <a:off x="2137680" y="35193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1" name="object 35"/>
          <p:cNvSpPr/>
          <p:nvPr/>
        </p:nvSpPr>
        <p:spPr>
          <a:xfrm>
            <a:off x="3909960" y="3519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23:05:42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2" name="object 36"/>
          <p:cNvSpPr/>
          <p:nvPr/>
        </p:nvSpPr>
        <p:spPr>
          <a:xfrm>
            <a:off x="5339520" y="3347640"/>
            <a:ext cx="174024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10:07:26: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3" name="object 37"/>
          <p:cNvSpPr/>
          <p:nvPr/>
        </p:nvSpPr>
        <p:spPr>
          <a:xfrm>
            <a:off x="488880" y="40244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4" name="object 38"/>
          <p:cNvSpPr/>
          <p:nvPr/>
        </p:nvSpPr>
        <p:spPr>
          <a:xfrm>
            <a:off x="2137680" y="396720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5" name="object 39"/>
          <p:cNvSpPr/>
          <p:nvPr/>
        </p:nvSpPr>
        <p:spPr>
          <a:xfrm>
            <a:off x="3909960" y="396720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08:58:13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20:29:24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13:53:12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6" name="object 40"/>
          <p:cNvSpPr/>
          <p:nvPr/>
        </p:nvSpPr>
        <p:spPr>
          <a:xfrm>
            <a:off x="5339520" y="4024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7" name="object 41"/>
          <p:cNvSpPr/>
          <p:nvPr/>
        </p:nvSpPr>
        <p:spPr>
          <a:xfrm>
            <a:off x="488880" y="43009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8" name="object 42"/>
          <p:cNvSpPr/>
          <p:nvPr/>
        </p:nvSpPr>
        <p:spPr>
          <a:xfrm>
            <a:off x="2137680" y="4300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9" name="object 43"/>
          <p:cNvSpPr/>
          <p:nvPr/>
        </p:nvSpPr>
        <p:spPr>
          <a:xfrm>
            <a:off x="5339520" y="4300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0" name="object 44"/>
          <p:cNvSpPr/>
          <p:nvPr/>
        </p:nvSpPr>
        <p:spPr>
          <a:xfrm>
            <a:off x="488880" y="4577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370,00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1" name="object 45"/>
          <p:cNvSpPr/>
          <p:nvPr/>
        </p:nvSpPr>
        <p:spPr>
          <a:xfrm>
            <a:off x="2137680" y="4519800"/>
            <a:ext cx="1636200" cy="86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2" name="object 46"/>
          <p:cNvSpPr/>
          <p:nvPr/>
        </p:nvSpPr>
        <p:spPr>
          <a:xfrm>
            <a:off x="5339520" y="4577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3" name="object 47"/>
          <p:cNvSpPr/>
          <p:nvPr/>
        </p:nvSpPr>
        <p:spPr>
          <a:xfrm>
            <a:off x="488880" y="49676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4" name="object 48"/>
          <p:cNvSpPr/>
          <p:nvPr/>
        </p:nvSpPr>
        <p:spPr>
          <a:xfrm>
            <a:off x="3909960" y="491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16:52:43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5" name="object 49"/>
          <p:cNvSpPr/>
          <p:nvPr/>
        </p:nvSpPr>
        <p:spPr>
          <a:xfrm>
            <a:off x="5339520" y="49676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6" name="object 50"/>
          <p:cNvSpPr/>
          <p:nvPr/>
        </p:nvSpPr>
        <p:spPr>
          <a:xfrm>
            <a:off x="488880" y="53586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1.200,00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7" name="object 51"/>
          <p:cNvSpPr/>
          <p:nvPr/>
        </p:nvSpPr>
        <p:spPr>
          <a:xfrm>
            <a:off x="2137680" y="535860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8" name="object 52"/>
          <p:cNvSpPr/>
          <p:nvPr/>
        </p:nvSpPr>
        <p:spPr>
          <a:xfrm>
            <a:off x="3909960" y="530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18:08:34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9" name="object 53"/>
          <p:cNvSpPr/>
          <p:nvPr/>
        </p:nvSpPr>
        <p:spPr>
          <a:xfrm>
            <a:off x="5339520" y="535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0" name="object 54"/>
          <p:cNvSpPr/>
          <p:nvPr/>
        </p:nvSpPr>
        <p:spPr>
          <a:xfrm>
            <a:off x="460440" y="5720760"/>
            <a:ext cx="5181840" cy="25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1" name="object 55"/>
          <p:cNvSpPr/>
          <p:nvPr/>
        </p:nvSpPr>
        <p:spPr>
          <a:xfrm>
            <a:off x="460440" y="8360280"/>
            <a:ext cx="2568240" cy="5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22320">
              <a:lnSpc>
                <a:spcPct val="100000"/>
              </a:lnSpc>
              <a:spcBef>
                <a:spcPts val="6"/>
              </a:spcBef>
              <a:buNone/>
              <a:tabLst>
                <a:tab algn="l" pos="612720"/>
                <a:tab algn="l" pos="1231920"/>
                <a:tab algn="l" pos="185184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2" name="object 56"/>
          <p:cNvSpPr/>
          <p:nvPr/>
        </p:nvSpPr>
        <p:spPr>
          <a:xfrm>
            <a:off x="5454000" y="8531640"/>
            <a:ext cx="768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4611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 Classificado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 R$)</a:t>
            </a:r>
            <a:endParaRPr b="0" lang="pt-BR" sz="750" spc="-1" strike="noStrike">
              <a:latin typeface="Arial"/>
            </a:endParaRPr>
          </a:p>
          <a:p>
            <a:pPr marL="12600" indent="46116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219,50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3" name="object 57"/>
          <p:cNvSpPr/>
          <p:nvPr/>
        </p:nvSpPr>
        <p:spPr>
          <a:xfrm>
            <a:off x="6288480" y="8588880"/>
            <a:ext cx="8103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4" name="object 58"/>
          <p:cNvSpPr/>
          <p:nvPr/>
        </p:nvSpPr>
        <p:spPr>
          <a:xfrm>
            <a:off x="451080" y="8960760"/>
            <a:ext cx="37202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5" name="object 59"/>
          <p:cNvSpPr/>
          <p:nvPr/>
        </p:nvSpPr>
        <p:spPr>
          <a:xfrm>
            <a:off x="6490440" y="89607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6" name="object 60"/>
          <p:cNvSpPr/>
          <p:nvPr/>
        </p:nvSpPr>
        <p:spPr>
          <a:xfrm>
            <a:off x="451080" y="9180000"/>
            <a:ext cx="47952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41520" indent="-5911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13:00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1" strike="noStrike">
                <a:latin typeface="Verdana"/>
              </a:rPr>
              <a:t> E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7" name="object 61"/>
          <p:cNvSpPr/>
          <p:nvPr/>
        </p:nvSpPr>
        <p:spPr>
          <a:xfrm>
            <a:off x="5840640" y="9236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8" name="object 62"/>
          <p:cNvSpPr/>
          <p:nvPr/>
        </p:nvSpPr>
        <p:spPr>
          <a:xfrm>
            <a:off x="6490440" y="923688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9" name="object 63"/>
          <p:cNvSpPr/>
          <p:nvPr/>
        </p:nvSpPr>
        <p:spPr>
          <a:xfrm>
            <a:off x="451080" y="9513360"/>
            <a:ext cx="331956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14:30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0" name="object 64"/>
          <p:cNvSpPr/>
          <p:nvPr/>
        </p:nvSpPr>
        <p:spPr>
          <a:xfrm>
            <a:off x="5840640" y="9513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1" name="object 65"/>
          <p:cNvSpPr/>
          <p:nvPr/>
        </p:nvSpPr>
        <p:spPr>
          <a:xfrm>
            <a:off x="6490440" y="95133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2" name="object 66"/>
          <p:cNvSpPr/>
          <p:nvPr/>
        </p:nvSpPr>
        <p:spPr>
          <a:xfrm>
            <a:off x="451080" y="9789840"/>
            <a:ext cx="326664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8" strike="noStrike" baseline="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3" name="object 67"/>
          <p:cNvSpPr/>
          <p:nvPr/>
        </p:nvSpPr>
        <p:spPr>
          <a:xfrm>
            <a:off x="5840640" y="9789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4" name="object 68"/>
          <p:cNvSpPr/>
          <p:nvPr/>
        </p:nvSpPr>
        <p:spPr>
          <a:xfrm>
            <a:off x="6490440" y="97898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5" name="object 69"/>
          <p:cNvSpPr/>
          <p:nvPr/>
        </p:nvSpPr>
        <p:spPr>
          <a:xfrm>
            <a:off x="451080" y="10065960"/>
            <a:ext cx="4812480" cy="2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840" bIns="0" anchor="t">
            <a:spAutoFit/>
          </a:bodyPr>
          <a:p>
            <a:pPr marL="641520" indent="-591120">
              <a:lnSpc>
                <a:spcPct val="50000"/>
              </a:lnSpc>
              <a:spcBef>
                <a:spcPts val="55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5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14:54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6" name="object 70"/>
          <p:cNvSpPr/>
          <p:nvPr/>
        </p:nvSpPr>
        <p:spPr>
          <a:xfrm>
            <a:off x="5840640" y="10065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7" name="object 71"/>
          <p:cNvSpPr/>
          <p:nvPr/>
        </p:nvSpPr>
        <p:spPr>
          <a:xfrm>
            <a:off x="6490440" y="100659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" name="object 6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36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E42C369-30E0-4D54-8DA0-CB13D8B9495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370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371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372" name="object 4"/>
          <p:cNvSpPr/>
          <p:nvPr/>
        </p:nvSpPr>
        <p:spPr>
          <a:xfrm>
            <a:off x="460440" y="51768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3" name="object 5"/>
          <p:cNvSpPr/>
          <p:nvPr/>
        </p:nvSpPr>
        <p:spPr>
          <a:xfrm>
            <a:off x="469800" y="6890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4" name="object 6"/>
          <p:cNvSpPr/>
          <p:nvPr/>
        </p:nvSpPr>
        <p:spPr>
          <a:xfrm>
            <a:off x="1089360" y="74628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5" name="object 7"/>
          <p:cNvSpPr/>
          <p:nvPr/>
        </p:nvSpPr>
        <p:spPr>
          <a:xfrm>
            <a:off x="3824280" y="746280"/>
            <a:ext cx="1525680" cy="78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</a:t>
            </a:r>
            <a:r>
              <a:rPr b="1" lang="pt-BR" sz="750" spc="-5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6" name="object 8"/>
          <p:cNvSpPr/>
          <p:nvPr/>
        </p:nvSpPr>
        <p:spPr>
          <a:xfrm>
            <a:off x="5749200" y="746280"/>
            <a:ext cx="1311480" cy="67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passaremos aopróximo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7" name="object 9"/>
          <p:cNvSpPr/>
          <p:nvPr/>
        </p:nvSpPr>
        <p:spPr>
          <a:xfrm>
            <a:off x="488880" y="117504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8" name="object 10"/>
          <p:cNvSpPr/>
          <p:nvPr/>
        </p:nvSpPr>
        <p:spPr>
          <a:xfrm>
            <a:off x="463680" y="1117800"/>
            <a:ext cx="33040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9" name="object 11"/>
          <p:cNvSpPr/>
          <p:nvPr/>
        </p:nvSpPr>
        <p:spPr>
          <a:xfrm>
            <a:off x="488880" y="16801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0" name="object 12"/>
          <p:cNvSpPr/>
          <p:nvPr/>
        </p:nvSpPr>
        <p:spPr>
          <a:xfrm>
            <a:off x="1927800" y="1451520"/>
            <a:ext cx="13744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1" name="object 13"/>
          <p:cNvSpPr/>
          <p:nvPr/>
        </p:nvSpPr>
        <p:spPr>
          <a:xfrm>
            <a:off x="463680" y="1565640"/>
            <a:ext cx="29970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54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2" name="object 14"/>
          <p:cNvSpPr/>
          <p:nvPr/>
        </p:nvSpPr>
        <p:spPr>
          <a:xfrm>
            <a:off x="1927800" y="1680120"/>
            <a:ext cx="1392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3" name="object 15"/>
          <p:cNvSpPr/>
          <p:nvPr/>
        </p:nvSpPr>
        <p:spPr>
          <a:xfrm>
            <a:off x="3843360" y="1622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4" name="object 16"/>
          <p:cNvSpPr/>
          <p:nvPr/>
        </p:nvSpPr>
        <p:spPr>
          <a:xfrm>
            <a:off x="5768280" y="1508760"/>
            <a:ext cx="12924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5" name="object 17"/>
          <p:cNvSpPr/>
          <p:nvPr/>
        </p:nvSpPr>
        <p:spPr>
          <a:xfrm>
            <a:off x="488880" y="20707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6" name="object 18"/>
          <p:cNvSpPr/>
          <p:nvPr/>
        </p:nvSpPr>
        <p:spPr>
          <a:xfrm>
            <a:off x="463680" y="2013840"/>
            <a:ext cx="29034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7" name="object 19"/>
          <p:cNvSpPr/>
          <p:nvPr/>
        </p:nvSpPr>
        <p:spPr>
          <a:xfrm>
            <a:off x="3843360" y="2013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8" name="object 20"/>
          <p:cNvSpPr/>
          <p:nvPr/>
        </p:nvSpPr>
        <p:spPr>
          <a:xfrm>
            <a:off x="5768280" y="201384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9" name="object 21"/>
          <p:cNvSpPr/>
          <p:nvPr/>
        </p:nvSpPr>
        <p:spPr>
          <a:xfrm>
            <a:off x="488880" y="234720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0" name="object 22"/>
          <p:cNvSpPr/>
          <p:nvPr/>
        </p:nvSpPr>
        <p:spPr>
          <a:xfrm>
            <a:off x="463680" y="2289960"/>
            <a:ext cx="28501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24/06/2022</a:t>
            </a:r>
            <a:r>
              <a:rPr b="0" lang="pt-BR" sz="1129" spc="140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1" name="object 23"/>
          <p:cNvSpPr/>
          <p:nvPr/>
        </p:nvSpPr>
        <p:spPr>
          <a:xfrm>
            <a:off x="3843360" y="2232720"/>
            <a:ext cx="1825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2" name="object 24"/>
          <p:cNvSpPr/>
          <p:nvPr/>
        </p:nvSpPr>
        <p:spPr>
          <a:xfrm>
            <a:off x="5768280" y="228996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3" name="object 25"/>
          <p:cNvSpPr/>
          <p:nvPr/>
        </p:nvSpPr>
        <p:spPr>
          <a:xfrm>
            <a:off x="451080" y="2566440"/>
            <a:ext cx="33411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54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endParaRPr b="0" lang="pt-BR" sz="75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14:54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4" name="object 26"/>
          <p:cNvSpPr/>
          <p:nvPr/>
        </p:nvSpPr>
        <p:spPr>
          <a:xfrm>
            <a:off x="3843360" y="2623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5" name="object 27"/>
          <p:cNvSpPr/>
          <p:nvPr/>
        </p:nvSpPr>
        <p:spPr>
          <a:xfrm>
            <a:off x="5768280" y="2509200"/>
            <a:ext cx="12924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6" name="object 28"/>
          <p:cNvSpPr/>
          <p:nvPr/>
        </p:nvSpPr>
        <p:spPr>
          <a:xfrm>
            <a:off x="460440" y="309060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7" name="object 29"/>
          <p:cNvSpPr/>
          <p:nvPr/>
        </p:nvSpPr>
        <p:spPr>
          <a:xfrm>
            <a:off x="3090600" y="328104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8" name="object 30"/>
          <p:cNvSpPr/>
          <p:nvPr/>
        </p:nvSpPr>
        <p:spPr>
          <a:xfrm>
            <a:off x="488880" y="361476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9" name="object 31"/>
          <p:cNvSpPr/>
          <p:nvPr/>
        </p:nvSpPr>
        <p:spPr>
          <a:xfrm>
            <a:off x="3090600" y="361476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0" name="object 32"/>
          <p:cNvSpPr/>
          <p:nvPr/>
        </p:nvSpPr>
        <p:spPr>
          <a:xfrm>
            <a:off x="488880" y="406260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1" name="object 33"/>
          <p:cNvSpPr/>
          <p:nvPr/>
        </p:nvSpPr>
        <p:spPr>
          <a:xfrm>
            <a:off x="3090600" y="4062600"/>
            <a:ext cx="3972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2" name="object 34"/>
          <p:cNvSpPr/>
          <p:nvPr/>
        </p:nvSpPr>
        <p:spPr>
          <a:xfrm>
            <a:off x="488880" y="46249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3" name="object 35"/>
          <p:cNvSpPr/>
          <p:nvPr/>
        </p:nvSpPr>
        <p:spPr>
          <a:xfrm>
            <a:off x="3090600" y="46249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4" name="object 36"/>
          <p:cNvSpPr/>
          <p:nvPr/>
        </p:nvSpPr>
        <p:spPr>
          <a:xfrm>
            <a:off x="488880" y="501552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5" name="object 37"/>
          <p:cNvSpPr/>
          <p:nvPr/>
        </p:nvSpPr>
        <p:spPr>
          <a:xfrm>
            <a:off x="488880" y="529164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6" name="object 38"/>
          <p:cNvSpPr/>
          <p:nvPr/>
        </p:nvSpPr>
        <p:spPr>
          <a:xfrm>
            <a:off x="488880" y="56253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7" name="object 39"/>
          <p:cNvSpPr/>
          <p:nvPr/>
        </p:nvSpPr>
        <p:spPr>
          <a:xfrm>
            <a:off x="3090600" y="562536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8" name="object 40"/>
          <p:cNvSpPr/>
          <p:nvPr/>
        </p:nvSpPr>
        <p:spPr>
          <a:xfrm>
            <a:off x="488880" y="6130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9" name="object 41"/>
          <p:cNvSpPr/>
          <p:nvPr/>
        </p:nvSpPr>
        <p:spPr>
          <a:xfrm>
            <a:off x="3090600" y="6130440"/>
            <a:ext cx="3809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0" name="object 42"/>
          <p:cNvSpPr/>
          <p:nvPr/>
        </p:nvSpPr>
        <p:spPr>
          <a:xfrm>
            <a:off x="488880" y="67500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1" name="object 43"/>
          <p:cNvSpPr/>
          <p:nvPr/>
        </p:nvSpPr>
        <p:spPr>
          <a:xfrm>
            <a:off x="1899360" y="3233520"/>
            <a:ext cx="10494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10:07:04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10:07:26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10:10:39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10:20:40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10:49:13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11:19:32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12:41:38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2" name="object 44"/>
          <p:cNvSpPr/>
          <p:nvPr/>
        </p:nvSpPr>
        <p:spPr>
          <a:xfrm>
            <a:off x="488880" y="663552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3" name="object 45"/>
          <p:cNvSpPr/>
          <p:nvPr/>
        </p:nvSpPr>
        <p:spPr>
          <a:xfrm>
            <a:off x="3090600" y="6635520"/>
            <a:ext cx="38923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passaremos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aopróximo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4" name="object 46"/>
          <p:cNvSpPr/>
          <p:nvPr/>
        </p:nvSpPr>
        <p:spPr>
          <a:xfrm>
            <a:off x="488880" y="71406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5" name="object 47"/>
          <p:cNvSpPr/>
          <p:nvPr/>
        </p:nvSpPr>
        <p:spPr>
          <a:xfrm>
            <a:off x="3090600" y="7083360"/>
            <a:ext cx="36478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 negociação com o melhor classificado 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6" name="object 48"/>
          <p:cNvSpPr/>
          <p:nvPr/>
        </p:nvSpPr>
        <p:spPr>
          <a:xfrm>
            <a:off x="488880" y="76456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7" name="object 49"/>
          <p:cNvSpPr/>
          <p:nvPr/>
        </p:nvSpPr>
        <p:spPr>
          <a:xfrm>
            <a:off x="3090600" y="7588440"/>
            <a:ext cx="37227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DE INFORMÁTICA E TELEFONIA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12" strike="noStrike">
                <a:latin typeface="Verdana"/>
              </a:rPr>
              <a:t>EXPORTAÇÕES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- 28.428.374/0001-21.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8" name="object 50"/>
          <p:cNvSpPr/>
          <p:nvPr/>
        </p:nvSpPr>
        <p:spPr>
          <a:xfrm>
            <a:off x="488880" y="82648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9" name="object 51"/>
          <p:cNvSpPr/>
          <p:nvPr/>
        </p:nvSpPr>
        <p:spPr>
          <a:xfrm>
            <a:off x="1899360" y="675000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13:00:33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13:00:56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14:29:56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0" name="object 52"/>
          <p:cNvSpPr/>
          <p:nvPr/>
        </p:nvSpPr>
        <p:spPr>
          <a:xfrm>
            <a:off x="488880" y="81507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1" name="object 53"/>
          <p:cNvSpPr/>
          <p:nvPr/>
        </p:nvSpPr>
        <p:spPr>
          <a:xfrm>
            <a:off x="1899360" y="8264880"/>
            <a:ext cx="1049400" cy="14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14:30:25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14:30:38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14:40:34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2" name="object 54"/>
          <p:cNvSpPr/>
          <p:nvPr/>
        </p:nvSpPr>
        <p:spPr>
          <a:xfrm>
            <a:off x="3090600" y="8093520"/>
            <a:ext cx="36540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3" name="object 55"/>
          <p:cNvSpPr/>
          <p:nvPr/>
        </p:nvSpPr>
        <p:spPr>
          <a:xfrm>
            <a:off x="488880" y="86558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4" name="object 56"/>
          <p:cNvSpPr/>
          <p:nvPr/>
        </p:nvSpPr>
        <p:spPr>
          <a:xfrm>
            <a:off x="3090600" y="865584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5" name="object 57"/>
          <p:cNvSpPr/>
          <p:nvPr/>
        </p:nvSpPr>
        <p:spPr>
          <a:xfrm>
            <a:off x="488880" y="91609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6" name="object 58"/>
          <p:cNvSpPr/>
          <p:nvPr/>
        </p:nvSpPr>
        <p:spPr>
          <a:xfrm>
            <a:off x="3090600" y="916092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7" name="object 59"/>
          <p:cNvSpPr/>
          <p:nvPr/>
        </p:nvSpPr>
        <p:spPr>
          <a:xfrm>
            <a:off x="488880" y="978012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8" name="object 60"/>
          <p:cNvSpPr/>
          <p:nvPr/>
        </p:nvSpPr>
        <p:spPr>
          <a:xfrm>
            <a:off x="488880" y="955152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9" name="object 61"/>
          <p:cNvSpPr/>
          <p:nvPr/>
        </p:nvSpPr>
        <p:spPr>
          <a:xfrm>
            <a:off x="1899360" y="9780120"/>
            <a:ext cx="10494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14:41:03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14:41:17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30" name="object 62"/>
          <p:cNvSpPr/>
          <p:nvPr/>
        </p:nvSpPr>
        <p:spPr>
          <a:xfrm>
            <a:off x="3090600" y="9666000"/>
            <a:ext cx="3680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31" name="object 63"/>
          <p:cNvSpPr/>
          <p:nvPr/>
        </p:nvSpPr>
        <p:spPr>
          <a:xfrm>
            <a:off x="488880" y="100566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32" name="object 64"/>
          <p:cNvSpPr/>
          <p:nvPr/>
        </p:nvSpPr>
        <p:spPr>
          <a:xfrm>
            <a:off x="3090600" y="10056600"/>
            <a:ext cx="36216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FINOTECH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3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43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3435" name="object 4"/>
          <p:cNvGrpSpPr/>
          <p:nvPr/>
        </p:nvGrpSpPr>
        <p:grpSpPr>
          <a:xfrm>
            <a:off x="473040" y="7562880"/>
            <a:ext cx="6622560" cy="19440"/>
            <a:chOff x="473040" y="7562880"/>
            <a:chExt cx="6622560" cy="19440"/>
          </a:xfrm>
        </p:grpSpPr>
        <p:sp>
          <p:nvSpPr>
            <p:cNvPr id="3436" name="object 5"/>
            <p:cNvSpPr/>
            <p:nvPr/>
          </p:nvSpPr>
          <p:spPr>
            <a:xfrm>
              <a:off x="473040" y="7562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37" name="object 6"/>
            <p:cNvSpPr/>
            <p:nvPr/>
          </p:nvSpPr>
          <p:spPr>
            <a:xfrm>
              <a:off x="473040" y="7562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38" name="object 7"/>
            <p:cNvSpPr/>
            <p:nvPr/>
          </p:nvSpPr>
          <p:spPr>
            <a:xfrm>
              <a:off x="473040" y="7562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439" name="object 8"/>
          <p:cNvSpPr/>
          <p:nvPr/>
        </p:nvSpPr>
        <p:spPr>
          <a:xfrm>
            <a:off x="488880" y="746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0" name="object 4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44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BED71F4-9274-48A9-A84F-7168D748A201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442" name="object 9"/>
          <p:cNvSpPr/>
          <p:nvPr/>
        </p:nvSpPr>
        <p:spPr>
          <a:xfrm>
            <a:off x="3090600" y="746280"/>
            <a:ext cx="378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 </a:t>
            </a:r>
            <a:r>
              <a:rPr b="0" lang="pt-BR" sz="750" spc="-1" strike="noStrike">
                <a:latin typeface="Verdana"/>
              </a:rPr>
              <a:t>negociação com o melhor classificado </a:t>
            </a:r>
            <a:r>
              <a:rPr b="0" lang="pt-BR" sz="750" spc="-7" strike="noStrike">
                <a:latin typeface="Verdana"/>
              </a:rPr>
              <a:t>FINOTECH </a:t>
            </a:r>
            <a:r>
              <a:rPr b="0" lang="pt-BR" sz="750" spc="-1" strike="noStrike">
                <a:latin typeface="Verdana"/>
              </a:rPr>
              <a:t>SOLUÇÕES </a:t>
            </a:r>
            <a:r>
              <a:rPr b="0" lang="pt-BR" sz="750" spc="-21" strike="noStrike">
                <a:latin typeface="Verdana"/>
              </a:rPr>
              <a:t>LTDA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43.467.461/0001-81.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3" name="object 10"/>
          <p:cNvSpPr/>
          <p:nvPr/>
        </p:nvSpPr>
        <p:spPr>
          <a:xfrm>
            <a:off x="488880" y="136584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4" name="object 11"/>
          <p:cNvSpPr/>
          <p:nvPr/>
        </p:nvSpPr>
        <p:spPr>
          <a:xfrm>
            <a:off x="1899360" y="355680"/>
            <a:ext cx="104940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14:42:55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5" name="object 12"/>
          <p:cNvSpPr/>
          <p:nvPr/>
        </p:nvSpPr>
        <p:spPr>
          <a:xfrm>
            <a:off x="488880" y="12513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6" name="object 13"/>
          <p:cNvSpPr/>
          <p:nvPr/>
        </p:nvSpPr>
        <p:spPr>
          <a:xfrm>
            <a:off x="3090600" y="1251360"/>
            <a:ext cx="3626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7" name="object 14"/>
          <p:cNvSpPr/>
          <p:nvPr/>
        </p:nvSpPr>
        <p:spPr>
          <a:xfrm>
            <a:off x="488880" y="1756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8" name="object 15"/>
          <p:cNvSpPr/>
          <p:nvPr/>
        </p:nvSpPr>
        <p:spPr>
          <a:xfrm>
            <a:off x="3090600" y="175644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9" name="object 16"/>
          <p:cNvSpPr/>
          <p:nvPr/>
        </p:nvSpPr>
        <p:spPr>
          <a:xfrm>
            <a:off x="488880" y="22615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0" name="object 17"/>
          <p:cNvSpPr/>
          <p:nvPr/>
        </p:nvSpPr>
        <p:spPr>
          <a:xfrm>
            <a:off x="3090600" y="226152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1" name="object 18"/>
          <p:cNvSpPr/>
          <p:nvPr/>
        </p:nvSpPr>
        <p:spPr>
          <a:xfrm>
            <a:off x="488880" y="28810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2" name="object 19"/>
          <p:cNvSpPr/>
          <p:nvPr/>
        </p:nvSpPr>
        <p:spPr>
          <a:xfrm>
            <a:off x="1899360" y="136584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14:43:23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14:43:34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14:54:10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3" name="object 20"/>
          <p:cNvSpPr/>
          <p:nvPr/>
        </p:nvSpPr>
        <p:spPr>
          <a:xfrm>
            <a:off x="488880" y="276660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4" name="object 21"/>
          <p:cNvSpPr/>
          <p:nvPr/>
        </p:nvSpPr>
        <p:spPr>
          <a:xfrm>
            <a:off x="3090600" y="2709360"/>
            <a:ext cx="3848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 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 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</a:t>
            </a:r>
            <a:r>
              <a:rPr b="0" lang="pt-BR" sz="750" spc="-1" strike="noStrike">
                <a:latin typeface="Verdana"/>
              </a:rPr>
              <a:t> 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5" name="object 22"/>
          <p:cNvSpPr/>
          <p:nvPr/>
        </p:nvSpPr>
        <p:spPr>
          <a:xfrm>
            <a:off x="488880" y="338580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6" name="object 23"/>
          <p:cNvSpPr/>
          <p:nvPr/>
        </p:nvSpPr>
        <p:spPr>
          <a:xfrm>
            <a:off x="1899360" y="2881080"/>
            <a:ext cx="104940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14:54:27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7" name="object 24"/>
          <p:cNvSpPr/>
          <p:nvPr/>
        </p:nvSpPr>
        <p:spPr>
          <a:xfrm>
            <a:off x="488880" y="327168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7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8" name="object 25"/>
          <p:cNvSpPr/>
          <p:nvPr/>
        </p:nvSpPr>
        <p:spPr>
          <a:xfrm>
            <a:off x="1899360" y="338580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14:54:27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9" name="object 26"/>
          <p:cNvSpPr/>
          <p:nvPr/>
        </p:nvSpPr>
        <p:spPr>
          <a:xfrm>
            <a:off x="488880" y="366228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0" name="object 27"/>
          <p:cNvSpPr/>
          <p:nvPr/>
        </p:nvSpPr>
        <p:spPr>
          <a:xfrm>
            <a:off x="1899360" y="37195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14:56:31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14:56:31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1" name="object 28"/>
          <p:cNvSpPr/>
          <p:nvPr/>
        </p:nvSpPr>
        <p:spPr>
          <a:xfrm>
            <a:off x="3090600" y="37767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2" name="object 29"/>
          <p:cNvSpPr/>
          <p:nvPr/>
        </p:nvSpPr>
        <p:spPr>
          <a:xfrm>
            <a:off x="488880" y="450108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3" name="object 30"/>
          <p:cNvSpPr/>
          <p:nvPr/>
        </p:nvSpPr>
        <p:spPr>
          <a:xfrm>
            <a:off x="1899360" y="43293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14:57:04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4" name="object 31"/>
          <p:cNvSpPr/>
          <p:nvPr/>
        </p:nvSpPr>
        <p:spPr>
          <a:xfrm>
            <a:off x="3090600" y="4501080"/>
            <a:ext cx="3195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adjudicado. Motivo:</a:t>
            </a:r>
            <a:r>
              <a:rPr b="0" lang="pt-BR" sz="750" spc="-1" strike="noStrike">
                <a:latin typeface="Verdana"/>
              </a:rPr>
              <a:t> propostas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 do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" strike="noStrike">
                <a:latin typeface="Verdana"/>
              </a:rPr>
              <a:t> referencial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465" name="object 32"/>
          <p:cNvGraphicFramePr/>
          <p:nvPr/>
        </p:nvGraphicFramePr>
        <p:xfrm>
          <a:off x="441360" y="5037120"/>
          <a:ext cx="2187360" cy="2240640"/>
        </p:xfrm>
        <a:graphic>
          <a:graphicData uri="http://schemas.openxmlformats.org/drawingml/2006/table">
            <a:tbl>
              <a:tblPr/>
              <a:tblGrid>
                <a:gridCol w="1547280"/>
                <a:gridCol w="640080"/>
              </a:tblGrid>
              <a:tr h="1530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Troca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Mensagens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67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/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Hora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11:20:23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12:42:14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14:29:51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Gerson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Schilling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14:31:49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14:40:30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MARCELO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AUGUSTO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ROSA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FINOTECH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SOLUÇÕES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14:41:36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7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9160">
                <a:tc>
                  <a:txBody>
                    <a:bodyPr lIns="0" rIns="0" tIns="0" bIns="0" anchor="t">
                      <a:noAutofit/>
                    </a:bodyPr>
                    <a:p>
                      <a:pPr marL="604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672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14:42:51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466" name="object 33"/>
          <p:cNvSpPr/>
          <p:nvPr/>
        </p:nvSpPr>
        <p:spPr>
          <a:xfrm>
            <a:off x="3109680" y="5215680"/>
            <a:ext cx="3715560" cy="22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Podemos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147,00?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passaremos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aopróximo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encerramos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tarde!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item,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obrigado!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241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7" name="object 34"/>
          <p:cNvSpPr/>
          <p:nvPr/>
        </p:nvSpPr>
        <p:spPr>
          <a:xfrm>
            <a:off x="460440" y="7607160"/>
            <a:ext cx="663840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11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-7" strike="noStrike">
                <a:latin typeface="Verdana"/>
              </a:rPr>
              <a:t>Teclado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USB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cor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preta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129,43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 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11:18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8" name="object 35"/>
          <p:cNvSpPr/>
          <p:nvPr/>
        </p:nvSpPr>
        <p:spPr>
          <a:xfrm>
            <a:off x="488880" y="9046440"/>
            <a:ext cx="1991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18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9" name="object 36"/>
          <p:cNvSpPr/>
          <p:nvPr/>
        </p:nvSpPr>
        <p:spPr>
          <a:xfrm>
            <a:off x="3204720" y="904644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0" name="object 37"/>
          <p:cNvSpPr/>
          <p:nvPr/>
        </p:nvSpPr>
        <p:spPr>
          <a:xfrm>
            <a:off x="4853520" y="90464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1" name="object 38"/>
          <p:cNvSpPr/>
          <p:nvPr/>
        </p:nvSpPr>
        <p:spPr>
          <a:xfrm>
            <a:off x="5682600" y="8989200"/>
            <a:ext cx="1172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2" name="object 39"/>
          <p:cNvSpPr/>
          <p:nvPr/>
        </p:nvSpPr>
        <p:spPr>
          <a:xfrm>
            <a:off x="488880" y="926568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3" name="object 40"/>
          <p:cNvSpPr/>
          <p:nvPr/>
        </p:nvSpPr>
        <p:spPr>
          <a:xfrm>
            <a:off x="1556280" y="932292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R$ 129,43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4" name="object 41"/>
          <p:cNvSpPr/>
          <p:nvPr/>
        </p:nvSpPr>
        <p:spPr>
          <a:xfrm>
            <a:off x="3204720" y="932292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R$ 258,86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5" name="object 42"/>
          <p:cNvSpPr/>
          <p:nvPr/>
        </p:nvSpPr>
        <p:spPr>
          <a:xfrm>
            <a:off x="4853520" y="926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6" name="object 43"/>
          <p:cNvSpPr/>
          <p:nvPr/>
        </p:nvSpPr>
        <p:spPr>
          <a:xfrm>
            <a:off x="5682600" y="9265680"/>
            <a:ext cx="1302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10:16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10:28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477" name="object 44"/>
          <p:cNvGraphicFramePr/>
          <p:nvPr/>
        </p:nvGraphicFramePr>
        <p:xfrm>
          <a:off x="547920" y="9744840"/>
          <a:ext cx="5101920" cy="277560"/>
        </p:xfrm>
        <a:graphic>
          <a:graphicData uri="http://schemas.openxmlformats.org/drawingml/2006/table">
            <a:tbl>
              <a:tblPr/>
              <a:tblGrid>
                <a:gridCol w="356040"/>
                <a:gridCol w="780120"/>
                <a:gridCol w="1616400"/>
                <a:gridCol w="1147320"/>
                <a:gridCol w="12020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412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838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580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41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1491263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838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Teclado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USB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cor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558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129,43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8" name="object 7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47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1E87C06-C52E-4B58-A8DB-3F947FC93FA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480" name="object 2"/>
          <p:cNvSpPr/>
          <p:nvPr/>
        </p:nvSpPr>
        <p:spPr>
          <a:xfrm>
            <a:off x="323280" y="165240"/>
            <a:ext cx="3053520" cy="11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1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482" name="object 4"/>
          <p:cNvSpPr/>
          <p:nvPr/>
        </p:nvSpPr>
        <p:spPr>
          <a:xfrm>
            <a:off x="3852720" y="6606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3" name="object 5"/>
          <p:cNvSpPr/>
          <p:nvPr/>
        </p:nvSpPr>
        <p:spPr>
          <a:xfrm>
            <a:off x="460440" y="1337040"/>
            <a:ext cx="6487920" cy="29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1491263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Teclado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Teclado</a:t>
            </a:r>
            <a:r>
              <a:rPr b="0" lang="pt-BR" sz="750" spc="-1" strike="noStrike">
                <a:latin typeface="Verdana"/>
              </a:rPr>
              <a:t> USB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 preta com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seguintes </a:t>
            </a:r>
            <a:r>
              <a:rPr b="0" lang="pt-BR" sz="750" spc="-7" strike="noStrike">
                <a:latin typeface="Verdana"/>
              </a:rPr>
              <a:t>características</a:t>
            </a:r>
            <a:r>
              <a:rPr b="0" lang="pt-BR" sz="750" spc="-1" strike="noStrike">
                <a:latin typeface="Verdana"/>
              </a:rPr>
              <a:t> mínimas: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Comprimento: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450 mm +/- 2 mm;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Largura: </a:t>
            </a:r>
            <a:r>
              <a:rPr b="0" lang="pt-BR" sz="750" spc="-1" strike="noStrike">
                <a:latin typeface="Verdana"/>
              </a:rPr>
              <a:t>155 mm +/- 2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mm; </a:t>
            </a:r>
            <a:r>
              <a:rPr b="0" lang="pt-BR" sz="750" spc="-7" strike="noStrike">
                <a:latin typeface="Verdana"/>
              </a:rPr>
              <a:t>Altura:</a:t>
            </a:r>
            <a:r>
              <a:rPr b="0" lang="pt-BR" sz="750" spc="-1" strike="noStrike">
                <a:latin typeface="Verdana"/>
              </a:rPr>
              <a:t> 23.5 mm +/-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mm. </a:t>
            </a:r>
            <a:r>
              <a:rPr b="0" lang="pt-BR" sz="750" spc="-7" strike="noStrike">
                <a:latin typeface="Verdana"/>
              </a:rPr>
              <a:t>Peso:</a:t>
            </a:r>
            <a:r>
              <a:rPr b="0" lang="pt-BR" sz="750" spc="-1" strike="noStrike">
                <a:latin typeface="Verdana"/>
              </a:rPr>
              <a:t> 550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 +/- 10 g; comprimento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cabo: 1,5m; </a:t>
            </a:r>
            <a:r>
              <a:rPr b="0" lang="pt-BR" sz="750" spc="-7" strike="noStrike">
                <a:latin typeface="Verdana"/>
              </a:rPr>
              <a:t>duração:</a:t>
            </a:r>
            <a:r>
              <a:rPr b="0" lang="pt-BR" sz="750" spc="-1" strike="noStrike">
                <a:latin typeface="Verdana"/>
              </a:rPr>
              <a:t> 10,000,000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pressionamentos de teclas; tipo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teclas: low profile;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Resistente</a:t>
            </a:r>
            <a:r>
              <a:rPr b="0" lang="pt-BR" sz="750" spc="-1" strike="noStrike">
                <a:latin typeface="Verdana"/>
              </a:rPr>
              <a:t> a </a:t>
            </a:r>
            <a:r>
              <a:rPr b="0" lang="pt-BR" sz="750" spc="-7" strike="noStrike">
                <a:latin typeface="Verdana"/>
              </a:rPr>
              <a:t>derramamentos;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similar 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 de qualidade do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Wired </a:t>
            </a:r>
            <a:r>
              <a:rPr b="0" lang="pt-BR" sz="750" spc="-7" strike="noStrike">
                <a:latin typeface="Verdana"/>
              </a:rPr>
              <a:t>Keyboard</a:t>
            </a:r>
            <a:r>
              <a:rPr b="0" lang="pt-BR" sz="750" spc="-1" strike="noStrike">
                <a:latin typeface="Verdana"/>
              </a:rPr>
              <a:t> 600 da marca Microsoft.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mínima de 3 anos.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4" name="object 6"/>
          <p:cNvSpPr/>
          <p:nvPr/>
        </p:nvSpPr>
        <p:spPr>
          <a:xfrm>
            <a:off x="488880" y="31669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5" name="object 7"/>
          <p:cNvSpPr/>
          <p:nvPr/>
        </p:nvSpPr>
        <p:spPr>
          <a:xfrm>
            <a:off x="2280600" y="316692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6" name="object 8"/>
          <p:cNvSpPr/>
          <p:nvPr/>
        </p:nvSpPr>
        <p:spPr>
          <a:xfrm>
            <a:off x="3214440" y="305244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7" name="object 9"/>
          <p:cNvSpPr/>
          <p:nvPr/>
        </p:nvSpPr>
        <p:spPr>
          <a:xfrm>
            <a:off x="3824280" y="310968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8" name="object 10"/>
          <p:cNvSpPr/>
          <p:nvPr/>
        </p:nvSpPr>
        <p:spPr>
          <a:xfrm>
            <a:off x="4453200" y="316692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9" name="object 11"/>
          <p:cNvSpPr/>
          <p:nvPr/>
        </p:nvSpPr>
        <p:spPr>
          <a:xfrm>
            <a:off x="451080" y="3443040"/>
            <a:ext cx="3177360" cy="81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842120"/>
              </a:tabLst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150,00 </a:t>
            </a:r>
            <a:r>
              <a:rPr b="0" lang="pt-BR" sz="1129" spc="-367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 E SERVIÇOS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spcBef>
                <a:spcPts val="374"/>
              </a:spcBef>
              <a:buNone/>
              <a:tabLst>
                <a:tab algn="l" pos="184212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Teclado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Logitech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K120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0" name="object 12"/>
          <p:cNvSpPr/>
          <p:nvPr/>
        </p:nvSpPr>
        <p:spPr>
          <a:xfrm>
            <a:off x="3824280" y="3557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13:53:51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1" name="object 13"/>
          <p:cNvSpPr/>
          <p:nvPr/>
        </p:nvSpPr>
        <p:spPr>
          <a:xfrm>
            <a:off x="3799080" y="344304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492" name="object 14"/>
          <p:cNvSpPr/>
          <p:nvPr/>
        </p:nvSpPr>
        <p:spPr>
          <a:xfrm>
            <a:off x="4929840" y="35002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3" name="object 15"/>
          <p:cNvSpPr/>
          <p:nvPr/>
        </p:nvSpPr>
        <p:spPr>
          <a:xfrm>
            <a:off x="488880" y="4052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4" name="object 16"/>
          <p:cNvSpPr/>
          <p:nvPr/>
        </p:nvSpPr>
        <p:spPr>
          <a:xfrm>
            <a:off x="2280600" y="4110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5" name="object 17"/>
          <p:cNvSpPr/>
          <p:nvPr/>
        </p:nvSpPr>
        <p:spPr>
          <a:xfrm>
            <a:off x="2255040" y="39960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496" name="object 18"/>
          <p:cNvSpPr/>
          <p:nvPr/>
        </p:nvSpPr>
        <p:spPr>
          <a:xfrm>
            <a:off x="3824280" y="4110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20:19:40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7" name="object 19"/>
          <p:cNvSpPr/>
          <p:nvPr/>
        </p:nvSpPr>
        <p:spPr>
          <a:xfrm>
            <a:off x="3799080" y="39960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498" name="object 20"/>
          <p:cNvSpPr/>
          <p:nvPr/>
        </p:nvSpPr>
        <p:spPr>
          <a:xfrm>
            <a:off x="4929840" y="4052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9" name="object 21"/>
          <p:cNvSpPr/>
          <p:nvPr/>
        </p:nvSpPr>
        <p:spPr>
          <a:xfrm>
            <a:off x="660600" y="4272120"/>
            <a:ext cx="18000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Teclado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LOGITECH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MK-120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0" name="object 22"/>
          <p:cNvSpPr/>
          <p:nvPr/>
        </p:nvSpPr>
        <p:spPr>
          <a:xfrm>
            <a:off x="451080" y="4605840"/>
            <a:ext cx="317736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84212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299,99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1" name="object 23"/>
          <p:cNvSpPr/>
          <p:nvPr/>
        </p:nvSpPr>
        <p:spPr>
          <a:xfrm>
            <a:off x="3824280" y="4719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23:06:09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2" name="object 24"/>
          <p:cNvSpPr/>
          <p:nvPr/>
        </p:nvSpPr>
        <p:spPr>
          <a:xfrm>
            <a:off x="3799080" y="460584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03" name="object 25"/>
          <p:cNvSpPr/>
          <p:nvPr/>
        </p:nvSpPr>
        <p:spPr>
          <a:xfrm>
            <a:off x="4929840" y="454860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09:07:24: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4" name="object 26"/>
          <p:cNvSpPr/>
          <p:nvPr/>
        </p:nvSpPr>
        <p:spPr>
          <a:xfrm>
            <a:off x="488880" y="4939200"/>
            <a:ext cx="221148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Teclado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MICROSOFT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WIRED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5" name="object 27"/>
          <p:cNvSpPr/>
          <p:nvPr/>
        </p:nvSpPr>
        <p:spPr>
          <a:xfrm>
            <a:off x="488880" y="5329800"/>
            <a:ext cx="19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6" name="object 28"/>
          <p:cNvSpPr/>
          <p:nvPr/>
        </p:nvSpPr>
        <p:spPr>
          <a:xfrm>
            <a:off x="2255040" y="52156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07" name="object 29"/>
          <p:cNvSpPr/>
          <p:nvPr/>
        </p:nvSpPr>
        <p:spPr>
          <a:xfrm>
            <a:off x="3824280" y="5329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08:58:35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8" name="object 30"/>
          <p:cNvSpPr/>
          <p:nvPr/>
        </p:nvSpPr>
        <p:spPr>
          <a:xfrm>
            <a:off x="3799080" y="52156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09" name="object 31"/>
          <p:cNvSpPr/>
          <p:nvPr/>
        </p:nvSpPr>
        <p:spPr>
          <a:xfrm>
            <a:off x="4929840" y="5272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0" name="object 32"/>
          <p:cNvSpPr/>
          <p:nvPr/>
        </p:nvSpPr>
        <p:spPr>
          <a:xfrm>
            <a:off x="660600" y="5491800"/>
            <a:ext cx="20397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Teclado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MICROSOFT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WIRED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1" name="object 33"/>
          <p:cNvSpPr/>
          <p:nvPr/>
        </p:nvSpPr>
        <p:spPr>
          <a:xfrm>
            <a:off x="488880" y="582552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2" name="object 34"/>
          <p:cNvSpPr/>
          <p:nvPr/>
        </p:nvSpPr>
        <p:spPr>
          <a:xfrm>
            <a:off x="2280600" y="58827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3" name="object 35"/>
          <p:cNvSpPr/>
          <p:nvPr/>
        </p:nvSpPr>
        <p:spPr>
          <a:xfrm>
            <a:off x="2255040" y="57682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303,60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14" name="object 36"/>
          <p:cNvSpPr/>
          <p:nvPr/>
        </p:nvSpPr>
        <p:spPr>
          <a:xfrm>
            <a:off x="3824280" y="5882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16:41:59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5" name="object 37"/>
          <p:cNvSpPr/>
          <p:nvPr/>
        </p:nvSpPr>
        <p:spPr>
          <a:xfrm>
            <a:off x="3799080" y="57682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16" name="object 38"/>
          <p:cNvSpPr/>
          <p:nvPr/>
        </p:nvSpPr>
        <p:spPr>
          <a:xfrm>
            <a:off x="4929840" y="5825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7" name="object 39"/>
          <p:cNvSpPr/>
          <p:nvPr/>
        </p:nvSpPr>
        <p:spPr>
          <a:xfrm>
            <a:off x="460440" y="604476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Teclado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preta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MICROSOFT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WIRED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600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8" name="object 40"/>
          <p:cNvSpPr/>
          <p:nvPr/>
        </p:nvSpPr>
        <p:spPr>
          <a:xfrm>
            <a:off x="488880" y="68166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9" name="object 41"/>
          <p:cNvSpPr/>
          <p:nvPr/>
        </p:nvSpPr>
        <p:spPr>
          <a:xfrm>
            <a:off x="2137680" y="68166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0" name="object 42"/>
          <p:cNvSpPr/>
          <p:nvPr/>
        </p:nvSpPr>
        <p:spPr>
          <a:xfrm>
            <a:off x="3528720" y="670212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1" name="object 43"/>
          <p:cNvSpPr/>
          <p:nvPr/>
        </p:nvSpPr>
        <p:spPr>
          <a:xfrm>
            <a:off x="488880" y="7149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129,43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2" name="object 44"/>
          <p:cNvSpPr/>
          <p:nvPr/>
        </p:nvSpPr>
        <p:spPr>
          <a:xfrm>
            <a:off x="2137680" y="7093080"/>
            <a:ext cx="1262160" cy="164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  COMERCIO E SERVIÇOS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3" name="object 45"/>
          <p:cNvSpPr/>
          <p:nvPr/>
        </p:nvSpPr>
        <p:spPr>
          <a:xfrm>
            <a:off x="3528720" y="720720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09:55:42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10:16:02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10:28:20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4" name="object 46"/>
          <p:cNvSpPr/>
          <p:nvPr/>
        </p:nvSpPr>
        <p:spPr>
          <a:xfrm>
            <a:off x="3503520" y="7093080"/>
            <a:ext cx="3373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NEGOCIADO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/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25" name="object 47"/>
          <p:cNvSpPr/>
          <p:nvPr/>
        </p:nvSpPr>
        <p:spPr>
          <a:xfrm>
            <a:off x="488880" y="7426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6" name="object 48"/>
          <p:cNvSpPr/>
          <p:nvPr/>
        </p:nvSpPr>
        <p:spPr>
          <a:xfrm>
            <a:off x="3528720" y="736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09:16:21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7" name="object 49"/>
          <p:cNvSpPr/>
          <p:nvPr/>
        </p:nvSpPr>
        <p:spPr>
          <a:xfrm>
            <a:off x="5387040" y="742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8" name="object 50"/>
          <p:cNvSpPr/>
          <p:nvPr/>
        </p:nvSpPr>
        <p:spPr>
          <a:xfrm>
            <a:off x="488880" y="77598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9" name="object 51"/>
          <p:cNvSpPr/>
          <p:nvPr/>
        </p:nvSpPr>
        <p:spPr>
          <a:xfrm>
            <a:off x="3528720" y="770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13:53:51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0" name="object 52"/>
          <p:cNvSpPr/>
          <p:nvPr/>
        </p:nvSpPr>
        <p:spPr>
          <a:xfrm>
            <a:off x="5387040" y="775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1" name="object 53"/>
          <p:cNvSpPr/>
          <p:nvPr/>
        </p:nvSpPr>
        <p:spPr>
          <a:xfrm>
            <a:off x="488880" y="8093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2" name="object 54"/>
          <p:cNvSpPr/>
          <p:nvPr/>
        </p:nvSpPr>
        <p:spPr>
          <a:xfrm>
            <a:off x="3528720" y="8036280"/>
            <a:ext cx="59652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20:19:40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09:19:59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09:18:25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3" name="object 55"/>
          <p:cNvSpPr/>
          <p:nvPr/>
        </p:nvSpPr>
        <p:spPr>
          <a:xfrm>
            <a:off x="5387040" y="809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4" name="object 56"/>
          <p:cNvSpPr/>
          <p:nvPr/>
        </p:nvSpPr>
        <p:spPr>
          <a:xfrm>
            <a:off x="488880" y="837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5" name="object 57"/>
          <p:cNvSpPr/>
          <p:nvPr/>
        </p:nvSpPr>
        <p:spPr>
          <a:xfrm>
            <a:off x="2137680" y="8370000"/>
            <a:ext cx="1250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6" name="object 58"/>
          <p:cNvSpPr/>
          <p:nvPr/>
        </p:nvSpPr>
        <p:spPr>
          <a:xfrm>
            <a:off x="5387040" y="837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7" name="object 59"/>
          <p:cNvSpPr/>
          <p:nvPr/>
        </p:nvSpPr>
        <p:spPr>
          <a:xfrm>
            <a:off x="488880" y="8646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8" name="object 60"/>
          <p:cNvSpPr/>
          <p:nvPr/>
        </p:nvSpPr>
        <p:spPr>
          <a:xfrm>
            <a:off x="5387040" y="864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9" name="object 61"/>
          <p:cNvSpPr/>
          <p:nvPr/>
        </p:nvSpPr>
        <p:spPr>
          <a:xfrm>
            <a:off x="488880" y="89798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0" name="object 62"/>
          <p:cNvSpPr/>
          <p:nvPr/>
        </p:nvSpPr>
        <p:spPr>
          <a:xfrm>
            <a:off x="2137680" y="89226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1" name="object 63"/>
          <p:cNvSpPr/>
          <p:nvPr/>
        </p:nvSpPr>
        <p:spPr>
          <a:xfrm>
            <a:off x="3528720" y="8922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23:06:09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2" name="object 64"/>
          <p:cNvSpPr/>
          <p:nvPr/>
        </p:nvSpPr>
        <p:spPr>
          <a:xfrm>
            <a:off x="5387040" y="8865360"/>
            <a:ext cx="1668600" cy="6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09:07:24: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3" name="object 65"/>
          <p:cNvSpPr/>
          <p:nvPr/>
        </p:nvSpPr>
        <p:spPr>
          <a:xfrm>
            <a:off x="488880" y="93132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4" name="object 66"/>
          <p:cNvSpPr/>
          <p:nvPr/>
        </p:nvSpPr>
        <p:spPr>
          <a:xfrm>
            <a:off x="2137680" y="9255960"/>
            <a:ext cx="10569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</a:t>
            </a:r>
            <a:r>
              <a:rPr b="0" lang="pt-BR" sz="750" spc="-46" strike="noStrike">
                <a:latin typeface="Verdana"/>
              </a:rPr>
              <a:t>A</a:t>
            </a:r>
            <a:r>
              <a:rPr b="0" lang="pt-BR" sz="750" spc="-1" strike="noStrike">
                <a:latin typeface="Verdana"/>
              </a:rPr>
              <a:t>TICA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5" name="object 67"/>
          <p:cNvSpPr/>
          <p:nvPr/>
        </p:nvSpPr>
        <p:spPr>
          <a:xfrm>
            <a:off x="3528720" y="925596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08:58:35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16:41:59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6" name="object 68"/>
          <p:cNvSpPr/>
          <p:nvPr/>
        </p:nvSpPr>
        <p:spPr>
          <a:xfrm>
            <a:off x="488880" y="95896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303,60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7" name="object 69"/>
          <p:cNvSpPr/>
          <p:nvPr/>
        </p:nvSpPr>
        <p:spPr>
          <a:xfrm>
            <a:off x="2137680" y="958968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8" name="object 70"/>
          <p:cNvSpPr/>
          <p:nvPr/>
        </p:nvSpPr>
        <p:spPr>
          <a:xfrm>
            <a:off x="5387040" y="9589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9" name="object 71"/>
          <p:cNvSpPr/>
          <p:nvPr/>
        </p:nvSpPr>
        <p:spPr>
          <a:xfrm>
            <a:off x="460440" y="9999360"/>
            <a:ext cx="996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0" name="object 72"/>
          <p:cNvSpPr/>
          <p:nvPr/>
        </p:nvSpPr>
        <p:spPr>
          <a:xfrm>
            <a:off x="4713840" y="1018980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1" name="object 73"/>
          <p:cNvSpPr/>
          <p:nvPr/>
        </p:nvSpPr>
        <p:spPr>
          <a:xfrm>
            <a:off x="5817600" y="10189800"/>
            <a:ext cx="126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2" name="object 3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553" name="object 40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5</a:t>
            </a:r>
            <a:r>
              <a:rPr b="0" lang="pt-BR" sz="800" spc="-7" strike="noStrike">
                <a:latin typeface="Arial MT"/>
              </a:rPr>
              <a:t>6/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554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555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3556" name="object 4"/>
          <p:cNvGraphicFramePr/>
          <p:nvPr/>
        </p:nvGraphicFramePr>
        <p:xfrm>
          <a:off x="469800" y="396360"/>
          <a:ext cx="6627600" cy="601560"/>
        </p:xfrm>
        <a:graphic>
          <a:graphicData uri="http://schemas.openxmlformats.org/drawingml/2006/table">
            <a:tbl>
              <a:tblPr/>
              <a:tblGrid>
                <a:gridCol w="292680"/>
                <a:gridCol w="3360240"/>
                <a:gridCol w="1970280"/>
                <a:gridCol w="100440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48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30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258,86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8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DADB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REPRESENTAÇÕES,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COMERCIO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308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12.980.808/0001-61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86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308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20.315.728/0001-10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330,00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4º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86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30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16.528.255/0001-61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399,98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557" name="object 5"/>
          <p:cNvSpPr/>
          <p:nvPr/>
        </p:nvSpPr>
        <p:spPr>
          <a:xfrm>
            <a:off x="460440" y="117504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10:16:12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8" name="object 6"/>
          <p:cNvSpPr/>
          <p:nvPr/>
        </p:nvSpPr>
        <p:spPr>
          <a:xfrm>
            <a:off x="2814120" y="152784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10:28:15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9" name="object 7"/>
          <p:cNvSpPr/>
          <p:nvPr/>
        </p:nvSpPr>
        <p:spPr>
          <a:xfrm>
            <a:off x="5139360" y="157536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560" name="object 8"/>
          <p:cNvGraphicFramePr/>
          <p:nvPr/>
        </p:nvGraphicFramePr>
        <p:xfrm>
          <a:off x="441360" y="213084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561" name="object 9"/>
          <p:cNvSpPr/>
          <p:nvPr/>
        </p:nvSpPr>
        <p:spPr>
          <a:xfrm>
            <a:off x="460440" y="399564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11:15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2" name="object 10"/>
          <p:cNvSpPr/>
          <p:nvPr/>
        </p:nvSpPr>
        <p:spPr>
          <a:xfrm>
            <a:off x="469800" y="492012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3" name="object 11"/>
          <p:cNvSpPr/>
          <p:nvPr/>
        </p:nvSpPr>
        <p:spPr>
          <a:xfrm>
            <a:off x="1908720" y="492012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4" name="object 12"/>
          <p:cNvSpPr/>
          <p:nvPr/>
        </p:nvSpPr>
        <p:spPr>
          <a:xfrm>
            <a:off x="2756880" y="4920120"/>
            <a:ext cx="80784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5" name="object 13"/>
          <p:cNvSpPr/>
          <p:nvPr/>
        </p:nvSpPr>
        <p:spPr>
          <a:xfrm>
            <a:off x="4136040" y="486288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149,50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6" name="object 14"/>
          <p:cNvSpPr/>
          <p:nvPr/>
        </p:nvSpPr>
        <p:spPr>
          <a:xfrm>
            <a:off x="5739480" y="486288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129,43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7" name="object 15"/>
          <p:cNvSpPr/>
          <p:nvPr/>
        </p:nvSpPr>
        <p:spPr>
          <a:xfrm>
            <a:off x="463680" y="512028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8" name="object 16"/>
          <p:cNvSpPr/>
          <p:nvPr/>
        </p:nvSpPr>
        <p:spPr>
          <a:xfrm>
            <a:off x="1080000" y="523476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9" name="object 17"/>
          <p:cNvSpPr/>
          <p:nvPr/>
        </p:nvSpPr>
        <p:spPr>
          <a:xfrm>
            <a:off x="460440" y="558720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0" name="object 18"/>
          <p:cNvSpPr/>
          <p:nvPr/>
        </p:nvSpPr>
        <p:spPr>
          <a:xfrm>
            <a:off x="1832760" y="573012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09:00:40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09:07:24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09:07:38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1" name="object 19"/>
          <p:cNvSpPr/>
          <p:nvPr/>
        </p:nvSpPr>
        <p:spPr>
          <a:xfrm>
            <a:off x="3004920" y="577764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2" name="object 20"/>
          <p:cNvSpPr/>
          <p:nvPr/>
        </p:nvSpPr>
        <p:spPr>
          <a:xfrm>
            <a:off x="488880" y="611136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3" name="object 21"/>
          <p:cNvSpPr/>
          <p:nvPr/>
        </p:nvSpPr>
        <p:spPr>
          <a:xfrm>
            <a:off x="3004920" y="611136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4" name="object 22"/>
          <p:cNvSpPr/>
          <p:nvPr/>
        </p:nvSpPr>
        <p:spPr>
          <a:xfrm>
            <a:off x="488880" y="655920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5" name="object 23"/>
          <p:cNvSpPr/>
          <p:nvPr/>
        </p:nvSpPr>
        <p:spPr>
          <a:xfrm>
            <a:off x="3004920" y="661644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6" name="object 24"/>
          <p:cNvSpPr/>
          <p:nvPr/>
        </p:nvSpPr>
        <p:spPr>
          <a:xfrm>
            <a:off x="488880" y="71215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7" name="object 25"/>
          <p:cNvSpPr/>
          <p:nvPr/>
        </p:nvSpPr>
        <p:spPr>
          <a:xfrm>
            <a:off x="3004920" y="71215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8" name="object 26"/>
          <p:cNvSpPr/>
          <p:nvPr/>
        </p:nvSpPr>
        <p:spPr>
          <a:xfrm>
            <a:off x="463680" y="75121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579" name="object 27"/>
          <p:cNvSpPr/>
          <p:nvPr/>
        </p:nvSpPr>
        <p:spPr>
          <a:xfrm>
            <a:off x="1832760" y="752184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09:17:40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0" name="object 28"/>
          <p:cNvSpPr/>
          <p:nvPr/>
        </p:nvSpPr>
        <p:spPr>
          <a:xfrm>
            <a:off x="488880" y="77886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1" name="object 29"/>
          <p:cNvSpPr/>
          <p:nvPr/>
        </p:nvSpPr>
        <p:spPr>
          <a:xfrm>
            <a:off x="488880" y="81219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2" name="object 30"/>
          <p:cNvSpPr/>
          <p:nvPr/>
        </p:nvSpPr>
        <p:spPr>
          <a:xfrm>
            <a:off x="1832760" y="8007840"/>
            <a:ext cx="1049400" cy="295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09:42:58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10:15:55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10:16:02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10:16:12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10:28:15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3" name="object 31"/>
          <p:cNvSpPr/>
          <p:nvPr/>
        </p:nvSpPr>
        <p:spPr>
          <a:xfrm>
            <a:off x="3004920" y="812196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4" name="object 32"/>
          <p:cNvSpPr/>
          <p:nvPr/>
        </p:nvSpPr>
        <p:spPr>
          <a:xfrm>
            <a:off x="488880" y="86270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5" name="object 33"/>
          <p:cNvSpPr/>
          <p:nvPr/>
        </p:nvSpPr>
        <p:spPr>
          <a:xfrm>
            <a:off x="3004920" y="862704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6" name="object 34"/>
          <p:cNvSpPr/>
          <p:nvPr/>
        </p:nvSpPr>
        <p:spPr>
          <a:xfrm>
            <a:off x="488880" y="918936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7" name="object 35"/>
          <p:cNvSpPr/>
          <p:nvPr/>
        </p:nvSpPr>
        <p:spPr>
          <a:xfrm>
            <a:off x="3004920" y="9074880"/>
            <a:ext cx="40564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R$ 129,43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8" name="object 36"/>
          <p:cNvSpPr/>
          <p:nvPr/>
        </p:nvSpPr>
        <p:spPr>
          <a:xfrm>
            <a:off x="488880" y="9522720"/>
            <a:ext cx="1264680" cy="74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9" name="object 37"/>
          <p:cNvSpPr/>
          <p:nvPr/>
        </p:nvSpPr>
        <p:spPr>
          <a:xfrm>
            <a:off x="3004920" y="957996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11:16.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90" name="object 38"/>
          <p:cNvSpPr/>
          <p:nvPr/>
        </p:nvSpPr>
        <p:spPr>
          <a:xfrm>
            <a:off x="3004920" y="1002780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1" name="object 2"/>
          <p:cNvSpPr/>
          <p:nvPr/>
        </p:nvSpPr>
        <p:spPr>
          <a:xfrm>
            <a:off x="323280" y="165240"/>
            <a:ext cx="7603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de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92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3593" name="object 4"/>
          <p:cNvGrpSpPr/>
          <p:nvPr/>
        </p:nvGrpSpPr>
        <p:grpSpPr>
          <a:xfrm>
            <a:off x="473040" y="6962760"/>
            <a:ext cx="6622560" cy="19440"/>
            <a:chOff x="473040" y="6962760"/>
            <a:chExt cx="6622560" cy="19440"/>
          </a:xfrm>
        </p:grpSpPr>
        <p:sp>
          <p:nvSpPr>
            <p:cNvPr id="3594" name="object 5"/>
            <p:cNvSpPr/>
            <p:nvPr/>
          </p:nvSpPr>
          <p:spPr>
            <a:xfrm>
              <a:off x="473040" y="69627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95" name="object 6"/>
            <p:cNvSpPr/>
            <p:nvPr/>
          </p:nvSpPr>
          <p:spPr>
            <a:xfrm>
              <a:off x="473040" y="69627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96" name="object 7"/>
            <p:cNvSpPr/>
            <p:nvPr/>
          </p:nvSpPr>
          <p:spPr>
            <a:xfrm>
              <a:off x="473040" y="69627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597" name="object 8"/>
          <p:cNvSpPr/>
          <p:nvPr/>
        </p:nvSpPr>
        <p:spPr>
          <a:xfrm>
            <a:off x="1832760" y="355680"/>
            <a:ext cx="1049400" cy="33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10:28:20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10:28:32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11:15:49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11:15:53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11:15:53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98" name="object 4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599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C699902-E814-4DCC-A181-834D8B8431F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600" name="object 9"/>
          <p:cNvSpPr/>
          <p:nvPr/>
        </p:nvSpPr>
        <p:spPr>
          <a:xfrm>
            <a:off x="488880" y="80352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1" name="object 10"/>
          <p:cNvSpPr/>
          <p:nvPr/>
        </p:nvSpPr>
        <p:spPr>
          <a:xfrm>
            <a:off x="3004920" y="689040"/>
            <a:ext cx="40654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129,43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2" name="object 11"/>
          <p:cNvSpPr/>
          <p:nvPr/>
        </p:nvSpPr>
        <p:spPr>
          <a:xfrm>
            <a:off x="488880" y="119412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3" name="object 12"/>
          <p:cNvSpPr/>
          <p:nvPr/>
        </p:nvSpPr>
        <p:spPr>
          <a:xfrm>
            <a:off x="488880" y="169920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4" name="object 13"/>
          <p:cNvSpPr/>
          <p:nvPr/>
        </p:nvSpPr>
        <p:spPr>
          <a:xfrm>
            <a:off x="3004920" y="181368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5" name="object 14"/>
          <p:cNvSpPr/>
          <p:nvPr/>
        </p:nvSpPr>
        <p:spPr>
          <a:xfrm>
            <a:off x="488880" y="231876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6" name="object 15"/>
          <p:cNvSpPr/>
          <p:nvPr/>
        </p:nvSpPr>
        <p:spPr>
          <a:xfrm>
            <a:off x="3004920" y="231876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7" name="object 16"/>
          <p:cNvSpPr/>
          <p:nvPr/>
        </p:nvSpPr>
        <p:spPr>
          <a:xfrm>
            <a:off x="488880" y="276660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8" name="object 17"/>
          <p:cNvSpPr/>
          <p:nvPr/>
        </p:nvSpPr>
        <p:spPr>
          <a:xfrm>
            <a:off x="488880" y="315720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9" name="object 18"/>
          <p:cNvSpPr/>
          <p:nvPr/>
        </p:nvSpPr>
        <p:spPr>
          <a:xfrm>
            <a:off x="1832760" y="321444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11:18:00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11:18:00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0" name="object 19"/>
          <p:cNvSpPr/>
          <p:nvPr/>
        </p:nvSpPr>
        <p:spPr>
          <a:xfrm>
            <a:off x="3004920" y="327168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1" name="object 20"/>
          <p:cNvSpPr/>
          <p:nvPr/>
        </p:nvSpPr>
        <p:spPr>
          <a:xfrm>
            <a:off x="488880" y="399564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2" name="object 21"/>
          <p:cNvSpPr/>
          <p:nvPr/>
        </p:nvSpPr>
        <p:spPr>
          <a:xfrm>
            <a:off x="1832760" y="38242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11:18:50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3" name="object 22"/>
          <p:cNvSpPr/>
          <p:nvPr/>
        </p:nvSpPr>
        <p:spPr>
          <a:xfrm>
            <a:off x="3004920" y="399564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4" name="object 23"/>
          <p:cNvSpPr/>
          <p:nvPr/>
        </p:nvSpPr>
        <p:spPr>
          <a:xfrm>
            <a:off x="460440" y="4519800"/>
            <a:ext cx="1116000" cy="14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5" name="object 24"/>
          <p:cNvSpPr/>
          <p:nvPr/>
        </p:nvSpPr>
        <p:spPr>
          <a:xfrm>
            <a:off x="1956600" y="471060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09:00:35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6" name="object 25"/>
          <p:cNvSpPr/>
          <p:nvPr/>
        </p:nvSpPr>
        <p:spPr>
          <a:xfrm>
            <a:off x="3014280" y="471060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7" name="object 26"/>
          <p:cNvSpPr/>
          <p:nvPr/>
        </p:nvSpPr>
        <p:spPr>
          <a:xfrm>
            <a:off x="3014280" y="4986720"/>
            <a:ext cx="91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8" name="object 27"/>
          <p:cNvSpPr/>
          <p:nvPr/>
        </p:nvSpPr>
        <p:spPr>
          <a:xfrm>
            <a:off x="1956600" y="5320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9" name="object 28"/>
          <p:cNvSpPr/>
          <p:nvPr/>
        </p:nvSpPr>
        <p:spPr>
          <a:xfrm>
            <a:off x="3014280" y="5320440"/>
            <a:ext cx="3750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0" name="object 29"/>
          <p:cNvSpPr/>
          <p:nvPr/>
        </p:nvSpPr>
        <p:spPr>
          <a:xfrm>
            <a:off x="1956600" y="571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1" name="object 30"/>
          <p:cNvSpPr/>
          <p:nvPr/>
        </p:nvSpPr>
        <p:spPr>
          <a:xfrm>
            <a:off x="3014280" y="5768280"/>
            <a:ext cx="2106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129,43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2" name="object 31"/>
          <p:cNvSpPr/>
          <p:nvPr/>
        </p:nvSpPr>
        <p:spPr>
          <a:xfrm>
            <a:off x="488880" y="6044760"/>
            <a:ext cx="206388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ROGÉRIO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FEIJÓ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5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7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09:51:23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3" name="object 32"/>
          <p:cNvSpPr/>
          <p:nvPr/>
        </p:nvSpPr>
        <p:spPr>
          <a:xfrm>
            <a:off x="3014280" y="6044760"/>
            <a:ext cx="3259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concorrendo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outros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logo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responderemos.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4" name="object 33"/>
          <p:cNvSpPr/>
          <p:nvPr/>
        </p:nvSpPr>
        <p:spPr>
          <a:xfrm>
            <a:off x="488880" y="6435360"/>
            <a:ext cx="622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1" strike="noStrike">
                <a:latin typeface="Verdana"/>
              </a:rPr>
              <a:t> 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5" name="object 34"/>
          <p:cNvSpPr/>
          <p:nvPr/>
        </p:nvSpPr>
        <p:spPr>
          <a:xfrm>
            <a:off x="1956600" y="6378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6" name="object 35"/>
          <p:cNvSpPr/>
          <p:nvPr/>
        </p:nvSpPr>
        <p:spPr>
          <a:xfrm>
            <a:off x="3014280" y="643536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7" name="object 36"/>
          <p:cNvSpPr/>
          <p:nvPr/>
        </p:nvSpPr>
        <p:spPr>
          <a:xfrm>
            <a:off x="460440" y="700704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12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Mouse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USB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1000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dpi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10:55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não houverampropostas novalor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8" name="object 37"/>
          <p:cNvSpPr/>
          <p:nvPr/>
        </p:nvSpPr>
        <p:spPr>
          <a:xfrm>
            <a:off x="460440" y="83602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9" name="object 38"/>
          <p:cNvSpPr/>
          <p:nvPr/>
        </p:nvSpPr>
        <p:spPr>
          <a:xfrm>
            <a:off x="3852720" y="86652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0" name="object 39"/>
          <p:cNvSpPr/>
          <p:nvPr/>
        </p:nvSpPr>
        <p:spPr>
          <a:xfrm>
            <a:off x="460440" y="9341640"/>
            <a:ext cx="6603120" cy="104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1491265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Mouse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dpi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Mouse USB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1000 dpi;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Cor preta;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Dimensões (L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 P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 A):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94,85 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57 x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39,11 mm;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similar 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qualidade do modelo M90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marca Logitech.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anos.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1" name="object 6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63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CCDBADB-019A-475F-816D-61E32F8E9681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633" name="object 2"/>
          <p:cNvSpPr/>
          <p:nvPr/>
        </p:nvSpPr>
        <p:spPr>
          <a:xfrm>
            <a:off x="323280" y="165240"/>
            <a:ext cx="4516920" cy="76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28000"/>
              </a:tabLst>
            </a:pPr>
            <a:r>
              <a:rPr b="0" lang="pt-BR" sz="800" spc="-1" strike="noStrike">
                <a:latin typeface="Arial MT"/>
              </a:rPr>
              <a:t>07/07/22, 10:04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528000"/>
              </a:tabLst>
            </a:pP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780"/>
              </a:spcBef>
              <a:buNone/>
              <a:tabLst>
                <a:tab algn="l" pos="352800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  <a:tabLst>
                <a:tab algn="l" pos="352800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4" name="object 3"/>
          <p:cNvSpPr/>
          <p:nvPr/>
        </p:nvSpPr>
        <p:spPr>
          <a:xfrm>
            <a:off x="488880" y="984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5" name="object 4"/>
          <p:cNvSpPr/>
          <p:nvPr/>
        </p:nvSpPr>
        <p:spPr>
          <a:xfrm>
            <a:off x="2280600" y="984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6" name="object 5"/>
          <p:cNvSpPr/>
          <p:nvPr/>
        </p:nvSpPr>
        <p:spPr>
          <a:xfrm>
            <a:off x="3214440" y="87012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7" name="object 6"/>
          <p:cNvSpPr/>
          <p:nvPr/>
        </p:nvSpPr>
        <p:spPr>
          <a:xfrm>
            <a:off x="3824280" y="92736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8" name="object 7"/>
          <p:cNvSpPr/>
          <p:nvPr/>
        </p:nvSpPr>
        <p:spPr>
          <a:xfrm>
            <a:off x="4453200" y="984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9" name="object 8"/>
          <p:cNvSpPr/>
          <p:nvPr/>
        </p:nvSpPr>
        <p:spPr>
          <a:xfrm>
            <a:off x="451080" y="1260720"/>
            <a:ext cx="3116880" cy="81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842120"/>
              </a:tabLst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70,00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 E SERVIÇOS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spcBef>
                <a:spcPts val="374"/>
              </a:spcBef>
              <a:buNone/>
              <a:tabLst>
                <a:tab algn="l" pos="184212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Mouse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USB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1000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dpi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Logitech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0" name="object 9"/>
          <p:cNvSpPr/>
          <p:nvPr/>
        </p:nvSpPr>
        <p:spPr>
          <a:xfrm>
            <a:off x="3824280" y="1375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13:54:11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1" name="object 10"/>
          <p:cNvSpPr/>
          <p:nvPr/>
        </p:nvSpPr>
        <p:spPr>
          <a:xfrm>
            <a:off x="3799080" y="126072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42" name="object 11"/>
          <p:cNvSpPr/>
          <p:nvPr/>
        </p:nvSpPr>
        <p:spPr>
          <a:xfrm>
            <a:off x="4929840" y="1317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3" name="object 12"/>
          <p:cNvSpPr/>
          <p:nvPr/>
        </p:nvSpPr>
        <p:spPr>
          <a:xfrm>
            <a:off x="488880" y="187092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4" name="object 13"/>
          <p:cNvSpPr/>
          <p:nvPr/>
        </p:nvSpPr>
        <p:spPr>
          <a:xfrm>
            <a:off x="2280600" y="19278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5" name="object 14"/>
          <p:cNvSpPr/>
          <p:nvPr/>
        </p:nvSpPr>
        <p:spPr>
          <a:xfrm>
            <a:off x="2255040" y="181368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88,55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46" name="object 15"/>
          <p:cNvSpPr/>
          <p:nvPr/>
        </p:nvSpPr>
        <p:spPr>
          <a:xfrm>
            <a:off x="3824280" y="1927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16:42:29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7" name="object 16"/>
          <p:cNvSpPr/>
          <p:nvPr/>
        </p:nvSpPr>
        <p:spPr>
          <a:xfrm>
            <a:off x="3799080" y="18136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48" name="object 17"/>
          <p:cNvSpPr/>
          <p:nvPr/>
        </p:nvSpPr>
        <p:spPr>
          <a:xfrm>
            <a:off x="4929840" y="1870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9" name="object 18"/>
          <p:cNvSpPr/>
          <p:nvPr/>
        </p:nvSpPr>
        <p:spPr>
          <a:xfrm>
            <a:off x="660600" y="2089800"/>
            <a:ext cx="1606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Mouse USB 1000 dpi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0" name="object 19"/>
          <p:cNvSpPr/>
          <p:nvPr/>
        </p:nvSpPr>
        <p:spPr>
          <a:xfrm>
            <a:off x="488880" y="24235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1" name="object 20"/>
          <p:cNvSpPr/>
          <p:nvPr/>
        </p:nvSpPr>
        <p:spPr>
          <a:xfrm>
            <a:off x="2280600" y="25380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2" name="object 21"/>
          <p:cNvSpPr/>
          <p:nvPr/>
        </p:nvSpPr>
        <p:spPr>
          <a:xfrm>
            <a:off x="2255040" y="242352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53" name="object 22"/>
          <p:cNvSpPr/>
          <p:nvPr/>
        </p:nvSpPr>
        <p:spPr>
          <a:xfrm>
            <a:off x="3824280" y="2538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23:06:39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4" name="object 23"/>
          <p:cNvSpPr/>
          <p:nvPr/>
        </p:nvSpPr>
        <p:spPr>
          <a:xfrm>
            <a:off x="3799080" y="242352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55" name="object 24"/>
          <p:cNvSpPr/>
          <p:nvPr/>
        </p:nvSpPr>
        <p:spPr>
          <a:xfrm>
            <a:off x="4929840" y="236628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09:09:00: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6" name="object 25"/>
          <p:cNvSpPr/>
          <p:nvPr/>
        </p:nvSpPr>
        <p:spPr>
          <a:xfrm>
            <a:off x="2280600" y="3147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7" name="object 26"/>
          <p:cNvSpPr/>
          <p:nvPr/>
        </p:nvSpPr>
        <p:spPr>
          <a:xfrm>
            <a:off x="2255040" y="303336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58" name="object 27"/>
          <p:cNvSpPr/>
          <p:nvPr/>
        </p:nvSpPr>
        <p:spPr>
          <a:xfrm>
            <a:off x="488880" y="2756880"/>
            <a:ext cx="17784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Mouse USB 1000 dpi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M90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 1: Mouse USB 1000 dpi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LOGITECH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9" name="object 28"/>
          <p:cNvSpPr/>
          <p:nvPr/>
        </p:nvSpPr>
        <p:spPr>
          <a:xfrm>
            <a:off x="3824280" y="3147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08:58:53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0" name="object 29"/>
          <p:cNvSpPr/>
          <p:nvPr/>
        </p:nvSpPr>
        <p:spPr>
          <a:xfrm>
            <a:off x="3799080" y="30333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661" name="object 30"/>
          <p:cNvSpPr/>
          <p:nvPr/>
        </p:nvSpPr>
        <p:spPr>
          <a:xfrm>
            <a:off x="4929840" y="309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2" name="object 31"/>
          <p:cNvSpPr/>
          <p:nvPr/>
        </p:nvSpPr>
        <p:spPr>
          <a:xfrm>
            <a:off x="460440" y="377676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3" name="object 32"/>
          <p:cNvSpPr/>
          <p:nvPr/>
        </p:nvSpPr>
        <p:spPr>
          <a:xfrm>
            <a:off x="488880" y="41958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4" name="object 33"/>
          <p:cNvSpPr/>
          <p:nvPr/>
        </p:nvSpPr>
        <p:spPr>
          <a:xfrm>
            <a:off x="2137680" y="41958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5" name="object 34"/>
          <p:cNvSpPr/>
          <p:nvPr/>
        </p:nvSpPr>
        <p:spPr>
          <a:xfrm>
            <a:off x="4224600" y="3967200"/>
            <a:ext cx="708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93840"/>
              </a:tabLst>
            </a:pPr>
            <a:r>
              <a:rPr b="0" lang="pt-BR" sz="750" spc="-1" strike="noStrike">
                <a:latin typeface="Verdana"/>
              </a:rPr>
              <a:t>Data /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6" name="object 35"/>
          <p:cNvSpPr/>
          <p:nvPr/>
        </p:nvSpPr>
        <p:spPr>
          <a:xfrm>
            <a:off x="4605840" y="4195800"/>
            <a:ext cx="44280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7" name="object 36"/>
          <p:cNvSpPr/>
          <p:nvPr/>
        </p:nvSpPr>
        <p:spPr>
          <a:xfrm>
            <a:off x="3605040" y="4195800"/>
            <a:ext cx="93708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09:11:39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13:54:11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8" name="object 37"/>
          <p:cNvSpPr/>
          <p:nvPr/>
        </p:nvSpPr>
        <p:spPr>
          <a:xfrm>
            <a:off x="5072760" y="419580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9" name="object 38"/>
          <p:cNvSpPr/>
          <p:nvPr/>
        </p:nvSpPr>
        <p:spPr>
          <a:xfrm>
            <a:off x="488880" y="4644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0" name="object 39"/>
          <p:cNvSpPr/>
          <p:nvPr/>
        </p:nvSpPr>
        <p:spPr>
          <a:xfrm>
            <a:off x="2137680" y="46440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1" name="object 40"/>
          <p:cNvSpPr/>
          <p:nvPr/>
        </p:nvSpPr>
        <p:spPr>
          <a:xfrm>
            <a:off x="5072760" y="4586760"/>
            <a:ext cx="1740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09:47:06: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2" name="object 41"/>
          <p:cNvSpPr/>
          <p:nvPr/>
        </p:nvSpPr>
        <p:spPr>
          <a:xfrm>
            <a:off x="488880" y="497736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3" name="object 42"/>
          <p:cNvSpPr/>
          <p:nvPr/>
        </p:nvSpPr>
        <p:spPr>
          <a:xfrm>
            <a:off x="2137680" y="4862880"/>
            <a:ext cx="1262160" cy="7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  COMERCIO E SERVIÇOS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4" name="object 43"/>
          <p:cNvSpPr/>
          <p:nvPr/>
        </p:nvSpPr>
        <p:spPr>
          <a:xfrm>
            <a:off x="5072760" y="4977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5" name="object 44"/>
          <p:cNvSpPr/>
          <p:nvPr/>
        </p:nvSpPr>
        <p:spPr>
          <a:xfrm>
            <a:off x="488880" y="53110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6" name="object 45"/>
          <p:cNvSpPr/>
          <p:nvPr/>
        </p:nvSpPr>
        <p:spPr>
          <a:xfrm>
            <a:off x="3605040" y="52538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09:19:00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16:42:29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7" name="object 46"/>
          <p:cNvSpPr/>
          <p:nvPr/>
        </p:nvSpPr>
        <p:spPr>
          <a:xfrm>
            <a:off x="5072760" y="53110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8" name="object 47"/>
          <p:cNvSpPr/>
          <p:nvPr/>
        </p:nvSpPr>
        <p:spPr>
          <a:xfrm>
            <a:off x="488880" y="558720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88,55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9" name="object 48"/>
          <p:cNvSpPr/>
          <p:nvPr/>
        </p:nvSpPr>
        <p:spPr>
          <a:xfrm>
            <a:off x="2137680" y="55872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0" name="object 49"/>
          <p:cNvSpPr/>
          <p:nvPr/>
        </p:nvSpPr>
        <p:spPr>
          <a:xfrm>
            <a:off x="5072760" y="5587200"/>
            <a:ext cx="190584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09:09:00: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1" name="object 50"/>
          <p:cNvSpPr/>
          <p:nvPr/>
        </p:nvSpPr>
        <p:spPr>
          <a:xfrm>
            <a:off x="488880" y="592092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2" name="object 51"/>
          <p:cNvSpPr/>
          <p:nvPr/>
        </p:nvSpPr>
        <p:spPr>
          <a:xfrm>
            <a:off x="2137680" y="58636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3" name="object 52"/>
          <p:cNvSpPr/>
          <p:nvPr/>
        </p:nvSpPr>
        <p:spPr>
          <a:xfrm>
            <a:off x="3605040" y="5863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23:06:39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4" name="object 53"/>
          <p:cNvSpPr/>
          <p:nvPr/>
        </p:nvSpPr>
        <p:spPr>
          <a:xfrm>
            <a:off x="488880" y="625428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5" name="object 54"/>
          <p:cNvSpPr/>
          <p:nvPr/>
        </p:nvSpPr>
        <p:spPr>
          <a:xfrm>
            <a:off x="2137680" y="6197040"/>
            <a:ext cx="10569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</a:t>
            </a:r>
            <a:r>
              <a:rPr b="0" lang="pt-BR" sz="750" spc="-46" strike="noStrike">
                <a:latin typeface="Verdana"/>
              </a:rPr>
              <a:t>A</a:t>
            </a:r>
            <a:r>
              <a:rPr b="0" lang="pt-BR" sz="750" spc="-1" strike="noStrike">
                <a:latin typeface="Verdana"/>
              </a:rPr>
              <a:t>TICA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6" name="object 55"/>
          <p:cNvSpPr/>
          <p:nvPr/>
        </p:nvSpPr>
        <p:spPr>
          <a:xfrm>
            <a:off x="3605040" y="6197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08:58:53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7" name="object 56"/>
          <p:cNvSpPr/>
          <p:nvPr/>
        </p:nvSpPr>
        <p:spPr>
          <a:xfrm>
            <a:off x="5072760" y="6254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8" name="object 57"/>
          <p:cNvSpPr/>
          <p:nvPr/>
        </p:nvSpPr>
        <p:spPr>
          <a:xfrm>
            <a:off x="460440" y="6616440"/>
            <a:ext cx="5181840" cy="28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9" name="object 58"/>
          <p:cNvSpPr/>
          <p:nvPr/>
        </p:nvSpPr>
        <p:spPr>
          <a:xfrm>
            <a:off x="444600" y="9484920"/>
            <a:ext cx="126972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6285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57240">
              <a:lnSpc>
                <a:spcPct val="100000"/>
              </a:lnSpc>
              <a:spcBef>
                <a:spcPts val="675"/>
              </a:spcBef>
              <a:buNone/>
              <a:tabLst>
                <a:tab algn="l" pos="62856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0" name="object 59"/>
          <p:cNvSpPr/>
          <p:nvPr/>
        </p:nvSpPr>
        <p:spPr>
          <a:xfrm>
            <a:off x="1756440" y="9484920"/>
            <a:ext cx="61560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1" name="object 60"/>
          <p:cNvSpPr/>
          <p:nvPr/>
        </p:nvSpPr>
        <p:spPr>
          <a:xfrm>
            <a:off x="2451960" y="94849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2" name="object 61"/>
          <p:cNvSpPr/>
          <p:nvPr/>
        </p:nvSpPr>
        <p:spPr>
          <a:xfrm>
            <a:off x="4952160" y="9427680"/>
            <a:ext cx="97488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9240" indent="-20700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Classificado  (Unitário, R$)</a:t>
            </a:r>
            <a:endParaRPr b="0" lang="pt-BR" sz="750" spc="-1" strike="noStrike">
              <a:latin typeface="Arial"/>
            </a:endParaRPr>
          </a:p>
          <a:p>
            <a:pPr marL="219240" indent="-20700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3" name="object 62"/>
          <p:cNvSpPr/>
          <p:nvPr/>
        </p:nvSpPr>
        <p:spPr>
          <a:xfrm>
            <a:off x="6288480" y="9427680"/>
            <a:ext cx="81036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  <a:p>
            <a:pPr marL="54720" indent="-4248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4" name="object 63"/>
          <p:cNvSpPr/>
          <p:nvPr/>
        </p:nvSpPr>
        <p:spPr>
          <a:xfrm>
            <a:off x="1080000" y="979920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5" name="object 64"/>
          <p:cNvSpPr/>
          <p:nvPr/>
        </p:nvSpPr>
        <p:spPr>
          <a:xfrm>
            <a:off x="2471040" y="9741960"/>
            <a:ext cx="1919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6" name="object 65"/>
          <p:cNvSpPr/>
          <p:nvPr/>
        </p:nvSpPr>
        <p:spPr>
          <a:xfrm>
            <a:off x="463680" y="99612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7" name="object 66"/>
          <p:cNvSpPr/>
          <p:nvPr/>
        </p:nvSpPr>
        <p:spPr>
          <a:xfrm>
            <a:off x="1080000" y="100756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8" name="object 67"/>
          <p:cNvSpPr/>
          <p:nvPr/>
        </p:nvSpPr>
        <p:spPr>
          <a:xfrm>
            <a:off x="5605560" y="10018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9" name="object 68"/>
          <p:cNvSpPr/>
          <p:nvPr/>
        </p:nvSpPr>
        <p:spPr>
          <a:xfrm>
            <a:off x="6490440" y="100184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0" name="object 5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70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4FF2EC9-AA7D-423F-A3AF-3DC0E8681653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702" name="object 2"/>
          <p:cNvSpPr/>
          <p:nvPr/>
        </p:nvSpPr>
        <p:spPr>
          <a:xfrm>
            <a:off x="323280" y="165240"/>
            <a:ext cx="4484160" cy="55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3528000"/>
              </a:tabLst>
            </a:pPr>
            <a:r>
              <a:rPr b="0" lang="pt-BR" sz="800" spc="-1" strike="noStrike">
                <a:latin typeface="Arial MT"/>
              </a:rPr>
              <a:t>07/07/22, 10:04</a:t>
            </a:r>
            <a:r>
              <a:rPr b="0" lang="pt-BR" sz="800" spc="-1" strike="noStrike">
                <a:latin typeface="Arial MT"/>
              </a:rPr>
              <a:t>	</a:t>
            </a: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768960" indent="-5911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3" name="object 3"/>
          <p:cNvSpPr/>
          <p:nvPr/>
        </p:nvSpPr>
        <p:spPr>
          <a:xfrm>
            <a:off x="5605560" y="355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4" name="object 4"/>
          <p:cNvSpPr/>
          <p:nvPr/>
        </p:nvSpPr>
        <p:spPr>
          <a:xfrm>
            <a:off x="6490440" y="35568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5" name="object 5"/>
          <p:cNvSpPr/>
          <p:nvPr/>
        </p:nvSpPr>
        <p:spPr>
          <a:xfrm>
            <a:off x="460440" y="82260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6" name="object 6"/>
          <p:cNvSpPr/>
          <p:nvPr/>
        </p:nvSpPr>
        <p:spPr>
          <a:xfrm>
            <a:off x="469800" y="993960"/>
            <a:ext cx="61560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7" name="object 7"/>
          <p:cNvSpPr/>
          <p:nvPr/>
        </p:nvSpPr>
        <p:spPr>
          <a:xfrm>
            <a:off x="1089360" y="1051200"/>
            <a:ext cx="392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8" name="object 8"/>
          <p:cNvSpPr/>
          <p:nvPr/>
        </p:nvSpPr>
        <p:spPr>
          <a:xfrm>
            <a:off x="1908720" y="1051200"/>
            <a:ext cx="1281240" cy="32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9" name="object 9"/>
          <p:cNvSpPr/>
          <p:nvPr/>
        </p:nvSpPr>
        <p:spPr>
          <a:xfrm>
            <a:off x="3566880" y="993960"/>
            <a:ext cx="993240" cy="89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224"/>
              </a:spcBef>
              <a:buNone/>
            </a:pPr>
            <a:r>
              <a:rPr b="0" lang="pt-BR" sz="750" spc="-1" strike="noStrike">
                <a:latin typeface="Verdana"/>
              </a:rPr>
              <a:t>MERCADAO DA 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1" strike="noStrike">
                <a:latin typeface="Verdana"/>
              </a:rPr>
              <a:t> EIRELI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0" name="object 10"/>
          <p:cNvSpPr/>
          <p:nvPr/>
        </p:nvSpPr>
        <p:spPr>
          <a:xfrm>
            <a:off x="4605840" y="105120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1" name="object 11"/>
          <p:cNvSpPr/>
          <p:nvPr/>
        </p:nvSpPr>
        <p:spPr>
          <a:xfrm>
            <a:off x="1108440" y="1365840"/>
            <a:ext cx="2281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2" name="object 12"/>
          <p:cNvSpPr/>
          <p:nvPr/>
        </p:nvSpPr>
        <p:spPr>
          <a:xfrm>
            <a:off x="4624920" y="1308600"/>
            <a:ext cx="21866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Diante da não manifestação da empresa 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passaremos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próximo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3" name="object 13"/>
          <p:cNvSpPr/>
          <p:nvPr/>
        </p:nvSpPr>
        <p:spPr>
          <a:xfrm>
            <a:off x="451080" y="1641960"/>
            <a:ext cx="29757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48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4" name="object 14"/>
          <p:cNvSpPr/>
          <p:nvPr/>
        </p:nvSpPr>
        <p:spPr>
          <a:xfrm>
            <a:off x="4624920" y="169920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5" name="object 15"/>
          <p:cNvSpPr/>
          <p:nvPr/>
        </p:nvSpPr>
        <p:spPr>
          <a:xfrm>
            <a:off x="488880" y="20329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6" name="object 16"/>
          <p:cNvSpPr/>
          <p:nvPr/>
        </p:nvSpPr>
        <p:spPr>
          <a:xfrm>
            <a:off x="463680" y="1975680"/>
            <a:ext cx="27403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7" name="object 17"/>
          <p:cNvSpPr/>
          <p:nvPr/>
        </p:nvSpPr>
        <p:spPr>
          <a:xfrm>
            <a:off x="3585960" y="197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8" name="object 18"/>
          <p:cNvSpPr/>
          <p:nvPr/>
        </p:nvSpPr>
        <p:spPr>
          <a:xfrm>
            <a:off x="4624920" y="197568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9" name="object 19"/>
          <p:cNvSpPr/>
          <p:nvPr/>
        </p:nvSpPr>
        <p:spPr>
          <a:xfrm>
            <a:off x="460440" y="238536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0" name="object 20"/>
          <p:cNvSpPr/>
          <p:nvPr/>
        </p:nvSpPr>
        <p:spPr>
          <a:xfrm>
            <a:off x="1899360" y="2528280"/>
            <a:ext cx="1049400" cy="614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09:08:09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09:09:00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09:09:33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09:19:40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09:30:07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09:32:12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09:46:36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09:47:06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09:47:29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10:29:29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1" name="object 21"/>
          <p:cNvSpPr/>
          <p:nvPr/>
        </p:nvSpPr>
        <p:spPr>
          <a:xfrm>
            <a:off x="3166920" y="257580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2" name="object 22"/>
          <p:cNvSpPr/>
          <p:nvPr/>
        </p:nvSpPr>
        <p:spPr>
          <a:xfrm>
            <a:off x="488880" y="290952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3" name="object 23"/>
          <p:cNvSpPr/>
          <p:nvPr/>
        </p:nvSpPr>
        <p:spPr>
          <a:xfrm>
            <a:off x="3166920" y="290952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4" name="object 24"/>
          <p:cNvSpPr/>
          <p:nvPr/>
        </p:nvSpPr>
        <p:spPr>
          <a:xfrm>
            <a:off x="488880" y="335736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5" name="object 25"/>
          <p:cNvSpPr/>
          <p:nvPr/>
        </p:nvSpPr>
        <p:spPr>
          <a:xfrm>
            <a:off x="3166920" y="341460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6" name="object 26"/>
          <p:cNvSpPr/>
          <p:nvPr/>
        </p:nvSpPr>
        <p:spPr>
          <a:xfrm>
            <a:off x="488880" y="391968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7" name="object 27"/>
          <p:cNvSpPr/>
          <p:nvPr/>
        </p:nvSpPr>
        <p:spPr>
          <a:xfrm>
            <a:off x="3166920" y="391968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8" name="object 28"/>
          <p:cNvSpPr/>
          <p:nvPr/>
        </p:nvSpPr>
        <p:spPr>
          <a:xfrm>
            <a:off x="488880" y="431028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9" name="object 29"/>
          <p:cNvSpPr/>
          <p:nvPr/>
        </p:nvSpPr>
        <p:spPr>
          <a:xfrm>
            <a:off x="488880" y="458676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0" name="object 30"/>
          <p:cNvSpPr/>
          <p:nvPr/>
        </p:nvSpPr>
        <p:spPr>
          <a:xfrm>
            <a:off x="488880" y="49201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1" name="object 31"/>
          <p:cNvSpPr/>
          <p:nvPr/>
        </p:nvSpPr>
        <p:spPr>
          <a:xfrm>
            <a:off x="3166920" y="4920120"/>
            <a:ext cx="3511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2" name="object 32"/>
          <p:cNvSpPr/>
          <p:nvPr/>
        </p:nvSpPr>
        <p:spPr>
          <a:xfrm>
            <a:off x="488880" y="54252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3" name="object 33"/>
          <p:cNvSpPr/>
          <p:nvPr/>
        </p:nvSpPr>
        <p:spPr>
          <a:xfrm>
            <a:off x="3166920" y="542520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7" strike="noStrike">
                <a:latin typeface="Verdana"/>
              </a:rPr>
              <a:t> 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4" name="object 34"/>
          <p:cNvSpPr/>
          <p:nvPr/>
        </p:nvSpPr>
        <p:spPr>
          <a:xfrm>
            <a:off x="488880" y="5987520"/>
            <a:ext cx="12283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5" name="object 35"/>
          <p:cNvSpPr/>
          <p:nvPr/>
        </p:nvSpPr>
        <p:spPr>
          <a:xfrm>
            <a:off x="3166920" y="598752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6" name="object 36"/>
          <p:cNvSpPr/>
          <p:nvPr/>
        </p:nvSpPr>
        <p:spPr>
          <a:xfrm>
            <a:off x="488880" y="64353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7" name="object 37"/>
          <p:cNvSpPr/>
          <p:nvPr/>
        </p:nvSpPr>
        <p:spPr>
          <a:xfrm>
            <a:off x="3166920" y="6435360"/>
            <a:ext cx="34462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8" name="object 38"/>
          <p:cNvSpPr/>
          <p:nvPr/>
        </p:nvSpPr>
        <p:spPr>
          <a:xfrm>
            <a:off x="488880" y="6940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9" name="object 39"/>
          <p:cNvSpPr/>
          <p:nvPr/>
        </p:nvSpPr>
        <p:spPr>
          <a:xfrm>
            <a:off x="3166920" y="6940440"/>
            <a:ext cx="36100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12.980.808/0001-61.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0" name="object 40"/>
          <p:cNvSpPr/>
          <p:nvPr/>
        </p:nvSpPr>
        <p:spPr>
          <a:xfrm>
            <a:off x="488880" y="756000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1" name="object 41"/>
          <p:cNvSpPr/>
          <p:nvPr/>
        </p:nvSpPr>
        <p:spPr>
          <a:xfrm>
            <a:off x="488880" y="733104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2" name="object 42"/>
          <p:cNvSpPr/>
          <p:nvPr/>
        </p:nvSpPr>
        <p:spPr>
          <a:xfrm>
            <a:off x="3166920" y="7388280"/>
            <a:ext cx="37537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7" strike="noStrike">
                <a:latin typeface="Verdana"/>
              </a:rPr>
              <a:t> REPRESENTAÇÕES,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 Motivo:</a:t>
            </a:r>
            <a:r>
              <a:rPr b="0" lang="pt-BR" sz="750" spc="-1" strike="noStrike">
                <a:latin typeface="Verdana"/>
              </a:rPr>
              <a:t> Diante da não manifestação da empresa em negociar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passaremos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próximo 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3" name="object 43"/>
          <p:cNvSpPr/>
          <p:nvPr/>
        </p:nvSpPr>
        <p:spPr>
          <a:xfrm>
            <a:off x="488880" y="79506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4" name="object 44"/>
          <p:cNvSpPr/>
          <p:nvPr/>
        </p:nvSpPr>
        <p:spPr>
          <a:xfrm>
            <a:off x="3166920" y="795060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5" name="object 45"/>
          <p:cNvSpPr/>
          <p:nvPr/>
        </p:nvSpPr>
        <p:spPr>
          <a:xfrm>
            <a:off x="488880" y="84556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6" name="object 46"/>
          <p:cNvSpPr/>
          <p:nvPr/>
        </p:nvSpPr>
        <p:spPr>
          <a:xfrm>
            <a:off x="3166920" y="8455680"/>
            <a:ext cx="3809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7" name="object 47"/>
          <p:cNvSpPr/>
          <p:nvPr/>
        </p:nvSpPr>
        <p:spPr>
          <a:xfrm>
            <a:off x="488880" y="907488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8" name="object 48"/>
          <p:cNvSpPr/>
          <p:nvPr/>
        </p:nvSpPr>
        <p:spPr>
          <a:xfrm>
            <a:off x="1899360" y="7560000"/>
            <a:ext cx="10494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10:30:41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10:31:39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10:38:23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6318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9" name="object 49"/>
          <p:cNvSpPr/>
          <p:nvPr/>
        </p:nvSpPr>
        <p:spPr>
          <a:xfrm>
            <a:off x="488880" y="8960760"/>
            <a:ext cx="2378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3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0" name="object 50"/>
          <p:cNvSpPr/>
          <p:nvPr/>
        </p:nvSpPr>
        <p:spPr>
          <a:xfrm>
            <a:off x="1899360" y="907488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10:38:59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1" name="object 51"/>
          <p:cNvSpPr/>
          <p:nvPr/>
        </p:nvSpPr>
        <p:spPr>
          <a:xfrm>
            <a:off x="3166920" y="8960760"/>
            <a:ext cx="3756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" strike="noStrike">
                <a:latin typeface="Verdana"/>
              </a:rPr>
              <a:t> 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2" name="object 52"/>
          <p:cNvSpPr/>
          <p:nvPr/>
        </p:nvSpPr>
        <p:spPr>
          <a:xfrm>
            <a:off x="488880" y="9579960"/>
            <a:ext cx="58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3" name="object 53"/>
          <p:cNvSpPr/>
          <p:nvPr/>
        </p:nvSpPr>
        <p:spPr>
          <a:xfrm>
            <a:off x="488880" y="9351360"/>
            <a:ext cx="2378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202932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Desclassificação/inabilitação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4" name="object 54"/>
          <p:cNvSpPr/>
          <p:nvPr/>
        </p:nvSpPr>
        <p:spPr>
          <a:xfrm>
            <a:off x="1899360" y="9579960"/>
            <a:ext cx="1049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10:42:39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5" name="object 55"/>
          <p:cNvSpPr/>
          <p:nvPr/>
        </p:nvSpPr>
        <p:spPr>
          <a:xfrm>
            <a:off x="3166920" y="9465840"/>
            <a:ext cx="3516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6" name="object 56"/>
          <p:cNvSpPr/>
          <p:nvPr/>
        </p:nvSpPr>
        <p:spPr>
          <a:xfrm>
            <a:off x="488880" y="9970920"/>
            <a:ext cx="579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 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7" name="object 57"/>
          <p:cNvSpPr/>
          <p:nvPr/>
        </p:nvSpPr>
        <p:spPr>
          <a:xfrm>
            <a:off x="488880" y="9856440"/>
            <a:ext cx="2322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27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8" name="object 58"/>
          <p:cNvSpPr/>
          <p:nvPr/>
        </p:nvSpPr>
        <p:spPr>
          <a:xfrm>
            <a:off x="1899360" y="9970920"/>
            <a:ext cx="1049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10:42:40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object 75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94680">
              <a:lnSpc>
                <a:spcPct val="100000"/>
              </a:lnSpc>
              <a:spcBef>
                <a:spcPts val="26"/>
              </a:spcBef>
              <a:buNone/>
            </a:pPr>
            <a:fld id="{DEDB2662-E662-4BA5-8B67-5A51DAD1BE55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228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229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230" name="object 4"/>
          <p:cNvGraphicFramePr/>
          <p:nvPr/>
        </p:nvGraphicFramePr>
        <p:xfrm>
          <a:off x="557280" y="443880"/>
          <a:ext cx="5047200" cy="277560"/>
        </p:xfrm>
        <a:graphic>
          <a:graphicData uri="http://schemas.openxmlformats.org/drawingml/2006/table">
            <a:tbl>
              <a:tblPr/>
              <a:tblGrid>
                <a:gridCol w="373320"/>
                <a:gridCol w="809280"/>
                <a:gridCol w="1423440"/>
                <a:gridCol w="1196280"/>
                <a:gridCol w="124488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91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957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8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91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1491249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9576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SSD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M.2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NVMe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2280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8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385,00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231" name="object 5"/>
          <p:cNvSpPr/>
          <p:nvPr/>
        </p:nvSpPr>
        <p:spPr>
          <a:xfrm>
            <a:off x="460440" y="9748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2" name="object 6"/>
          <p:cNvSpPr/>
          <p:nvPr/>
        </p:nvSpPr>
        <p:spPr>
          <a:xfrm>
            <a:off x="3852720" y="12798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3" name="object 7"/>
          <p:cNvSpPr/>
          <p:nvPr/>
        </p:nvSpPr>
        <p:spPr>
          <a:xfrm>
            <a:off x="460440" y="1956600"/>
            <a:ext cx="660888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1491249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SSD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M.2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NVMe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7" strike="noStrike">
                <a:latin typeface="Verdana"/>
              </a:rPr>
              <a:t>SSD </a:t>
            </a:r>
            <a:r>
              <a:rPr b="0" lang="pt-BR" sz="750" spc="-1" strike="noStrike">
                <a:latin typeface="Verdana"/>
              </a:rPr>
              <a:t>M.2 NVMe 2280, </a:t>
            </a:r>
            <a:r>
              <a:rPr b="0" lang="pt-BR" sz="750" spc="-7" strike="noStrike">
                <a:latin typeface="Verdana"/>
              </a:rPr>
              <a:t>480GB, </a:t>
            </a:r>
            <a:r>
              <a:rPr b="0" lang="pt-BR" sz="750" spc="-1" strike="noStrike">
                <a:latin typeface="Verdana"/>
              </a:rPr>
              <a:t>Interface PCIe NVMe, </a:t>
            </a:r>
            <a:r>
              <a:rPr b="0" lang="pt-BR" sz="750" spc="-7" strike="noStrike">
                <a:latin typeface="Verdana"/>
              </a:rPr>
              <a:t>Velocidade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Leitura: </a:t>
            </a:r>
            <a:r>
              <a:rPr b="0" lang="pt-BR" sz="750" spc="-1" strike="noStrike">
                <a:latin typeface="Verdana"/>
              </a:rPr>
              <a:t>mínimo de 2400MB/s e </a:t>
            </a:r>
            <a:r>
              <a:rPr b="0" lang="pt-BR" sz="750" spc="-7" strike="noStrike">
                <a:latin typeface="Verdana"/>
              </a:rPr>
              <a:t>gravação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1900MB/s. </a:t>
            </a:r>
            <a:r>
              <a:rPr b="0" lang="pt-BR" sz="750" spc="-21" strike="noStrike">
                <a:latin typeface="Verdana"/>
              </a:rPr>
              <a:t>Total</a:t>
            </a:r>
            <a:r>
              <a:rPr b="0" lang="pt-BR" sz="750" spc="-1" strike="noStrike">
                <a:latin typeface="Verdana"/>
              </a:rPr>
              <a:t> mínimo de</a:t>
            </a:r>
            <a:r>
              <a:rPr b="0" lang="pt-BR" sz="750" spc="-7" strike="noStrike">
                <a:latin typeface="Verdana"/>
              </a:rPr>
              <a:t> bytes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gravados</a:t>
            </a:r>
            <a:r>
              <a:rPr b="0" lang="pt-BR" sz="750" spc="-1" strike="noStrike">
                <a:latin typeface="Verdana"/>
              </a:rPr>
              <a:t> (TBW): 150TB;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 similar 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 de qualidade 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modelo WD Green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marca </a:t>
            </a:r>
            <a:r>
              <a:rPr b="0" lang="pt-BR" sz="750" spc="-12" strike="noStrike">
                <a:latin typeface="Verdana"/>
              </a:rPr>
              <a:t>Western</a:t>
            </a:r>
            <a:r>
              <a:rPr b="0" lang="pt-BR" sz="750" spc="-1" strike="noStrike">
                <a:latin typeface="Verdana"/>
              </a:rPr>
              <a:t> Digital.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4" name="object 8"/>
          <p:cNvSpPr/>
          <p:nvPr/>
        </p:nvSpPr>
        <p:spPr>
          <a:xfrm>
            <a:off x="488880" y="36720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5" name="object 9"/>
          <p:cNvSpPr/>
          <p:nvPr/>
        </p:nvSpPr>
        <p:spPr>
          <a:xfrm>
            <a:off x="2718720" y="36720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6" name="object 10"/>
          <p:cNvSpPr/>
          <p:nvPr/>
        </p:nvSpPr>
        <p:spPr>
          <a:xfrm>
            <a:off x="3652920" y="3557520"/>
            <a:ext cx="307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7" name="object 11"/>
          <p:cNvSpPr/>
          <p:nvPr/>
        </p:nvSpPr>
        <p:spPr>
          <a:xfrm>
            <a:off x="3652920" y="3786120"/>
            <a:ext cx="271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8" name="object 12"/>
          <p:cNvSpPr/>
          <p:nvPr/>
        </p:nvSpPr>
        <p:spPr>
          <a:xfrm>
            <a:off x="4138920" y="3614760"/>
            <a:ext cx="37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39" name="object 13"/>
          <p:cNvSpPr/>
          <p:nvPr/>
        </p:nvSpPr>
        <p:spPr>
          <a:xfrm>
            <a:off x="3627360" y="3672000"/>
            <a:ext cx="8182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</a:t>
            </a:r>
            <a:r>
              <a:rPr b="1" lang="pt-BR" sz="750" spc="111" strike="noStrike">
                <a:latin typeface="Verdana"/>
              </a:rPr>
              <a:t> </a:t>
            </a:r>
            <a:r>
              <a:rPr b="1" lang="pt-BR" sz="1129" spc="-1" strike="noStrike" baseline="-33000">
                <a:latin typeface="Verdana"/>
              </a:rPr>
              <a:t>Hora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40" name="object 14"/>
          <p:cNvSpPr/>
          <p:nvPr/>
        </p:nvSpPr>
        <p:spPr>
          <a:xfrm>
            <a:off x="4758120" y="36720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1" name="object 15"/>
          <p:cNvSpPr/>
          <p:nvPr/>
        </p:nvSpPr>
        <p:spPr>
          <a:xfrm>
            <a:off x="451080" y="4062600"/>
            <a:ext cx="3615480" cy="81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228024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499,00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2280240"/>
              </a:tabLst>
            </a:pP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buNone/>
              <a:tabLst>
                <a:tab algn="l" pos="228024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buNone/>
              <a:tabLst>
                <a:tab algn="l" pos="2280240"/>
              </a:tabLst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Western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Digital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WDS480G2G0C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2" name="object 16"/>
          <p:cNvSpPr/>
          <p:nvPr/>
        </p:nvSpPr>
        <p:spPr>
          <a:xfrm>
            <a:off x="4138920" y="41767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3" name="object 17"/>
          <p:cNvSpPr/>
          <p:nvPr/>
        </p:nvSpPr>
        <p:spPr>
          <a:xfrm>
            <a:off x="4113360" y="406260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44" name="object 18"/>
          <p:cNvSpPr/>
          <p:nvPr/>
        </p:nvSpPr>
        <p:spPr>
          <a:xfrm>
            <a:off x="5234760" y="3948120"/>
            <a:ext cx="180864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09:22:38: Proposta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é do CNPJ 16528255/0001-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61,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5" name="object 19"/>
          <p:cNvSpPr/>
          <p:nvPr/>
        </p:nvSpPr>
        <p:spPr>
          <a:xfrm>
            <a:off x="488880" y="4786920"/>
            <a:ext cx="18144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WDS480G2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6" name="object 20"/>
          <p:cNvSpPr/>
          <p:nvPr/>
        </p:nvSpPr>
        <p:spPr>
          <a:xfrm>
            <a:off x="2718720" y="48438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7" name="object 21"/>
          <p:cNvSpPr/>
          <p:nvPr/>
        </p:nvSpPr>
        <p:spPr>
          <a:xfrm>
            <a:off x="2693520" y="47296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499,00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48" name="object 22"/>
          <p:cNvSpPr/>
          <p:nvPr/>
        </p:nvSpPr>
        <p:spPr>
          <a:xfrm>
            <a:off x="4138920" y="4843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08:55:24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49" name="object 23"/>
          <p:cNvSpPr/>
          <p:nvPr/>
        </p:nvSpPr>
        <p:spPr>
          <a:xfrm>
            <a:off x="4113360" y="47296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0" name="object 24"/>
          <p:cNvSpPr/>
          <p:nvPr/>
        </p:nvSpPr>
        <p:spPr>
          <a:xfrm>
            <a:off x="5234760" y="4786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1" name="object 25"/>
          <p:cNvSpPr/>
          <p:nvPr/>
        </p:nvSpPr>
        <p:spPr>
          <a:xfrm>
            <a:off x="2718720" y="53967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2" name="object 26"/>
          <p:cNvSpPr/>
          <p:nvPr/>
        </p:nvSpPr>
        <p:spPr>
          <a:xfrm>
            <a:off x="2693520" y="52822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3" name="object 27"/>
          <p:cNvSpPr/>
          <p:nvPr/>
        </p:nvSpPr>
        <p:spPr>
          <a:xfrm>
            <a:off x="4138920" y="5396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08:42:45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4" name="object 28"/>
          <p:cNvSpPr/>
          <p:nvPr/>
        </p:nvSpPr>
        <p:spPr>
          <a:xfrm>
            <a:off x="4113360" y="52822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5" name="object 29"/>
          <p:cNvSpPr/>
          <p:nvPr/>
        </p:nvSpPr>
        <p:spPr>
          <a:xfrm>
            <a:off x="5234760" y="5339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6" name="object 30"/>
          <p:cNvSpPr/>
          <p:nvPr/>
        </p:nvSpPr>
        <p:spPr>
          <a:xfrm>
            <a:off x="488880" y="5558760"/>
            <a:ext cx="1996200" cy="90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WDS480G2G0C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Wds240g3g0b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7" name="object 31"/>
          <p:cNvSpPr/>
          <p:nvPr/>
        </p:nvSpPr>
        <p:spPr>
          <a:xfrm>
            <a:off x="2718720" y="59493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58" name="object 32"/>
          <p:cNvSpPr/>
          <p:nvPr/>
        </p:nvSpPr>
        <p:spPr>
          <a:xfrm>
            <a:off x="2693520" y="58348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590,00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59" name="object 33"/>
          <p:cNvSpPr/>
          <p:nvPr/>
        </p:nvSpPr>
        <p:spPr>
          <a:xfrm>
            <a:off x="4138920" y="5949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13:21:41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0" name="object 34"/>
          <p:cNvSpPr/>
          <p:nvPr/>
        </p:nvSpPr>
        <p:spPr>
          <a:xfrm>
            <a:off x="4113360" y="58348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1" name="object 35"/>
          <p:cNvSpPr/>
          <p:nvPr/>
        </p:nvSpPr>
        <p:spPr>
          <a:xfrm>
            <a:off x="5234760" y="5892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2" name="object 36"/>
          <p:cNvSpPr/>
          <p:nvPr/>
        </p:nvSpPr>
        <p:spPr>
          <a:xfrm>
            <a:off x="488880" y="64450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3" name="object 37"/>
          <p:cNvSpPr/>
          <p:nvPr/>
        </p:nvSpPr>
        <p:spPr>
          <a:xfrm>
            <a:off x="2718720" y="65019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4" name="object 38"/>
          <p:cNvSpPr/>
          <p:nvPr/>
        </p:nvSpPr>
        <p:spPr>
          <a:xfrm>
            <a:off x="2693520" y="63878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590,00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5" name="object 39"/>
          <p:cNvSpPr/>
          <p:nvPr/>
        </p:nvSpPr>
        <p:spPr>
          <a:xfrm>
            <a:off x="4138920" y="6501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15:54:47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6" name="object 40"/>
          <p:cNvSpPr/>
          <p:nvPr/>
        </p:nvSpPr>
        <p:spPr>
          <a:xfrm>
            <a:off x="4113360" y="638784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67" name="object 41"/>
          <p:cNvSpPr/>
          <p:nvPr/>
        </p:nvSpPr>
        <p:spPr>
          <a:xfrm>
            <a:off x="5234760" y="64450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8" name="object 42"/>
          <p:cNvSpPr/>
          <p:nvPr/>
        </p:nvSpPr>
        <p:spPr>
          <a:xfrm>
            <a:off x="660600" y="6663960"/>
            <a:ext cx="19580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GOLDENFIR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M.2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NVMe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69" name="object 43"/>
          <p:cNvSpPr/>
          <p:nvPr/>
        </p:nvSpPr>
        <p:spPr>
          <a:xfrm>
            <a:off x="488880" y="6997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0" name="object 44"/>
          <p:cNvSpPr/>
          <p:nvPr/>
        </p:nvSpPr>
        <p:spPr>
          <a:xfrm>
            <a:off x="2718720" y="70549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1" name="object 45"/>
          <p:cNvSpPr/>
          <p:nvPr/>
        </p:nvSpPr>
        <p:spPr>
          <a:xfrm>
            <a:off x="2693520" y="69404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950,00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2" name="object 46"/>
          <p:cNvSpPr/>
          <p:nvPr/>
        </p:nvSpPr>
        <p:spPr>
          <a:xfrm>
            <a:off x="4138920" y="70549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20:20:08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3" name="object 47"/>
          <p:cNvSpPr/>
          <p:nvPr/>
        </p:nvSpPr>
        <p:spPr>
          <a:xfrm>
            <a:off x="4113360" y="694044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4" name="object 48"/>
          <p:cNvSpPr/>
          <p:nvPr/>
        </p:nvSpPr>
        <p:spPr>
          <a:xfrm>
            <a:off x="5234760" y="69976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5" name="object 49"/>
          <p:cNvSpPr/>
          <p:nvPr/>
        </p:nvSpPr>
        <p:spPr>
          <a:xfrm>
            <a:off x="660600" y="7216920"/>
            <a:ext cx="2537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ADATA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XPG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ASX8200PNP-512GT-C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6" name="object 50"/>
          <p:cNvSpPr/>
          <p:nvPr/>
        </p:nvSpPr>
        <p:spPr>
          <a:xfrm>
            <a:off x="488880" y="7493040"/>
            <a:ext cx="20786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7" name="object 51"/>
          <p:cNvSpPr/>
          <p:nvPr/>
        </p:nvSpPr>
        <p:spPr>
          <a:xfrm>
            <a:off x="2718720" y="7550280"/>
            <a:ext cx="90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28.428.374/0001-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78" name="object 52"/>
          <p:cNvSpPr/>
          <p:nvPr/>
        </p:nvSpPr>
        <p:spPr>
          <a:xfrm>
            <a:off x="463680" y="7607520"/>
            <a:ext cx="24271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2" strike="noStrike">
                <a:latin typeface="Verdana"/>
              </a:rPr>
              <a:t> IMPORTAÇÕES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2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21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79" name="object 53"/>
          <p:cNvSpPr/>
          <p:nvPr/>
        </p:nvSpPr>
        <p:spPr>
          <a:xfrm>
            <a:off x="488880" y="7674120"/>
            <a:ext cx="2567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Western </a:t>
            </a:r>
            <a:r>
              <a:rPr b="0" lang="pt-BR" sz="750" spc="-1" strike="noStrike">
                <a:latin typeface="Verdana"/>
              </a:rPr>
              <a:t>Digital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M.2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NVMe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0" name="object 54"/>
          <p:cNvSpPr/>
          <p:nvPr/>
        </p:nvSpPr>
        <p:spPr>
          <a:xfrm>
            <a:off x="4138920" y="7550280"/>
            <a:ext cx="596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1" name="object 55"/>
          <p:cNvSpPr/>
          <p:nvPr/>
        </p:nvSpPr>
        <p:spPr>
          <a:xfrm>
            <a:off x="3627360" y="7607520"/>
            <a:ext cx="13654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1143000"/>
              </a:tabLst>
            </a:pPr>
            <a:r>
              <a:rPr b="0" lang="pt-BR" sz="750" spc="-1" strike="noStrike">
                <a:latin typeface="Verdana"/>
              </a:rPr>
              <a:t>1.420,00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16:36:21</a:t>
            </a:r>
            <a:r>
              <a:rPr b="0" lang="pt-BR" sz="1129" spc="-1" strike="noStrike" baseline="-33000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2" name="object 56"/>
          <p:cNvSpPr/>
          <p:nvPr/>
        </p:nvSpPr>
        <p:spPr>
          <a:xfrm>
            <a:off x="5234760" y="7607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3" name="object 57"/>
          <p:cNvSpPr/>
          <p:nvPr/>
        </p:nvSpPr>
        <p:spPr>
          <a:xfrm>
            <a:off x="488880" y="821736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4" name="object 58"/>
          <p:cNvSpPr/>
          <p:nvPr/>
        </p:nvSpPr>
        <p:spPr>
          <a:xfrm>
            <a:off x="2680920" y="8160120"/>
            <a:ext cx="23248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2.500,00</a:t>
            </a:r>
            <a:r>
              <a:rPr b="0" lang="pt-BR" sz="1129" spc="18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469880"/>
              </a:tabLst>
            </a:pPr>
            <a:r>
              <a:rPr b="0" lang="pt-BR" sz="750" spc="-1" strike="noStrike">
                <a:latin typeface="Verdana"/>
              </a:rPr>
              <a:t>81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18:00:52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5" name="object 59"/>
          <p:cNvSpPr/>
          <p:nvPr/>
        </p:nvSpPr>
        <p:spPr>
          <a:xfrm>
            <a:off x="5234760" y="821736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6" name="object 60"/>
          <p:cNvSpPr/>
          <p:nvPr/>
        </p:nvSpPr>
        <p:spPr>
          <a:xfrm>
            <a:off x="460440" y="843660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SSD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M.2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NVMe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2280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Wester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Digital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WDS960G2G0C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7" name="object 61"/>
          <p:cNvSpPr/>
          <p:nvPr/>
        </p:nvSpPr>
        <p:spPr>
          <a:xfrm>
            <a:off x="488880" y="920844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8" name="object 62"/>
          <p:cNvSpPr/>
          <p:nvPr/>
        </p:nvSpPr>
        <p:spPr>
          <a:xfrm>
            <a:off x="2137680" y="920844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89" name="object 63"/>
          <p:cNvSpPr/>
          <p:nvPr/>
        </p:nvSpPr>
        <p:spPr>
          <a:xfrm>
            <a:off x="3852720" y="909396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0" name="object 64"/>
          <p:cNvSpPr/>
          <p:nvPr/>
        </p:nvSpPr>
        <p:spPr>
          <a:xfrm>
            <a:off x="488880" y="9541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1" name="object 65"/>
          <p:cNvSpPr/>
          <p:nvPr/>
        </p:nvSpPr>
        <p:spPr>
          <a:xfrm>
            <a:off x="2137680" y="954180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2" name="object 66"/>
          <p:cNvSpPr/>
          <p:nvPr/>
        </p:nvSpPr>
        <p:spPr>
          <a:xfrm>
            <a:off x="3852720" y="959904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09:53:24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10:52:19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12:04:12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3" name="object 67"/>
          <p:cNvSpPr/>
          <p:nvPr/>
        </p:nvSpPr>
        <p:spPr>
          <a:xfrm>
            <a:off x="3827520" y="948492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294" name="object 68"/>
          <p:cNvSpPr/>
          <p:nvPr/>
        </p:nvSpPr>
        <p:spPr>
          <a:xfrm>
            <a:off x="488880" y="9818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386,00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5" name="object 69"/>
          <p:cNvSpPr/>
          <p:nvPr/>
        </p:nvSpPr>
        <p:spPr>
          <a:xfrm>
            <a:off x="2137680" y="976104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6" name="object 70"/>
          <p:cNvSpPr/>
          <p:nvPr/>
        </p:nvSpPr>
        <p:spPr>
          <a:xfrm>
            <a:off x="3852720" y="976104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7" name="object 71"/>
          <p:cNvSpPr/>
          <p:nvPr/>
        </p:nvSpPr>
        <p:spPr>
          <a:xfrm>
            <a:off x="5711040" y="981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8" name="object 72"/>
          <p:cNvSpPr/>
          <p:nvPr/>
        </p:nvSpPr>
        <p:spPr>
          <a:xfrm>
            <a:off x="488880" y="10094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299" name="object 73"/>
          <p:cNvSpPr/>
          <p:nvPr/>
        </p:nvSpPr>
        <p:spPr>
          <a:xfrm>
            <a:off x="2137680" y="1009476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0" name="object 74"/>
          <p:cNvSpPr/>
          <p:nvPr/>
        </p:nvSpPr>
        <p:spPr>
          <a:xfrm>
            <a:off x="5711040" y="1009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9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760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3761" name="object 4"/>
          <p:cNvGrpSpPr/>
          <p:nvPr/>
        </p:nvGrpSpPr>
        <p:grpSpPr>
          <a:xfrm>
            <a:off x="473040" y="4685040"/>
            <a:ext cx="6622560" cy="19440"/>
            <a:chOff x="473040" y="4685040"/>
            <a:chExt cx="6622560" cy="19440"/>
          </a:xfrm>
        </p:grpSpPr>
        <p:sp>
          <p:nvSpPr>
            <p:cNvPr id="3762" name="object 5"/>
            <p:cNvSpPr/>
            <p:nvPr/>
          </p:nvSpPr>
          <p:spPr>
            <a:xfrm>
              <a:off x="473040" y="46850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63" name="object 6"/>
            <p:cNvSpPr/>
            <p:nvPr/>
          </p:nvSpPr>
          <p:spPr>
            <a:xfrm>
              <a:off x="473040" y="4685040"/>
              <a:ext cx="6622560" cy="18720"/>
            </a:xfrm>
            <a:custGeom>
              <a:avLst/>
              <a:gdLst/>
              <a:ahLst/>
              <a:rect l="l" t="t" r="r" b="b"/>
              <a:pathLst>
                <a:path w="6623050" h="19050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50"/>
                  </a:lnTo>
                  <a:lnTo>
                    <a:pt x="6613423" y="19050"/>
                  </a:lnTo>
                  <a:lnTo>
                    <a:pt x="6622961" y="19050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64" name="object 7"/>
            <p:cNvSpPr/>
            <p:nvPr/>
          </p:nvSpPr>
          <p:spPr>
            <a:xfrm>
              <a:off x="473040" y="46850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765" name="object 8"/>
          <p:cNvSpPr/>
          <p:nvPr/>
        </p:nvSpPr>
        <p:spPr>
          <a:xfrm>
            <a:off x="488880" y="393840"/>
            <a:ext cx="134532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66" name="object 4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76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65E9246-A7A7-4EF0-AEDE-15F8218E897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768" name="object 9"/>
          <p:cNvSpPr/>
          <p:nvPr/>
        </p:nvSpPr>
        <p:spPr>
          <a:xfrm>
            <a:off x="1899360" y="450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10:45:00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69" name="object 10"/>
          <p:cNvSpPr/>
          <p:nvPr/>
        </p:nvSpPr>
        <p:spPr>
          <a:xfrm>
            <a:off x="3166920" y="5079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0" name="object 11"/>
          <p:cNvSpPr/>
          <p:nvPr/>
        </p:nvSpPr>
        <p:spPr>
          <a:xfrm>
            <a:off x="1899360" y="78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10:45:00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1" name="object 12"/>
          <p:cNvSpPr/>
          <p:nvPr/>
        </p:nvSpPr>
        <p:spPr>
          <a:xfrm>
            <a:off x="488880" y="123228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2" name="object 13"/>
          <p:cNvSpPr/>
          <p:nvPr/>
        </p:nvSpPr>
        <p:spPr>
          <a:xfrm>
            <a:off x="1899360" y="10609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10:55:15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3" name="object 14"/>
          <p:cNvSpPr/>
          <p:nvPr/>
        </p:nvSpPr>
        <p:spPr>
          <a:xfrm>
            <a:off x="3166920" y="1232280"/>
            <a:ext cx="3534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adjudicado.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houverampropostas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novalor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4" name="object 15"/>
          <p:cNvSpPr/>
          <p:nvPr/>
        </p:nvSpPr>
        <p:spPr>
          <a:xfrm>
            <a:off x="460440" y="1756440"/>
            <a:ext cx="1501560" cy="59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5" name="object 16"/>
          <p:cNvSpPr/>
          <p:nvPr/>
        </p:nvSpPr>
        <p:spPr>
          <a:xfrm>
            <a:off x="2185200" y="1899360"/>
            <a:ext cx="596520" cy="6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6" name="object 17"/>
          <p:cNvSpPr/>
          <p:nvPr/>
        </p:nvSpPr>
        <p:spPr>
          <a:xfrm>
            <a:off x="3204720" y="1899360"/>
            <a:ext cx="3673800" cy="6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referencia?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777" name="object 18"/>
          <p:cNvGraphicFramePr/>
          <p:nvPr/>
        </p:nvGraphicFramePr>
        <p:xfrm>
          <a:off x="469800" y="2397600"/>
          <a:ext cx="2329920" cy="944640"/>
        </p:xfrm>
        <a:graphic>
          <a:graphicData uri="http://schemas.openxmlformats.org/drawingml/2006/table">
            <a:tbl>
              <a:tblPr/>
              <a:tblGrid>
                <a:gridCol w="1603080"/>
                <a:gridCol w="726840"/>
              </a:tblGrid>
              <a:tr h="2534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 HELENA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4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23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23840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09:41:07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3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Pregoeiro(a)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23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09:41:59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38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238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09:44:33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96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3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778" name="object 19"/>
          <p:cNvSpPr/>
          <p:nvPr/>
        </p:nvSpPr>
        <p:spPr>
          <a:xfrm>
            <a:off x="3204720" y="2718720"/>
            <a:ext cx="3658680" cy="51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34,92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9" name="object 20"/>
          <p:cNvSpPr/>
          <p:nvPr/>
        </p:nvSpPr>
        <p:spPr>
          <a:xfrm>
            <a:off x="488880" y="3281040"/>
            <a:ext cx="1472760" cy="11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MAURICIA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0" name="object 21"/>
          <p:cNvSpPr/>
          <p:nvPr/>
        </p:nvSpPr>
        <p:spPr>
          <a:xfrm>
            <a:off x="2185200" y="3281040"/>
            <a:ext cx="596520" cy="11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09:46:01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09:48:21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10:37:11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10:38:20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1" name="object 22"/>
          <p:cNvSpPr/>
          <p:nvPr/>
        </p:nvSpPr>
        <p:spPr>
          <a:xfrm>
            <a:off x="3204720" y="327168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2" name="object 23"/>
          <p:cNvSpPr/>
          <p:nvPr/>
        </p:nvSpPr>
        <p:spPr>
          <a:xfrm>
            <a:off x="3204720" y="3490920"/>
            <a:ext cx="3493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referencia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34,92,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3" name="object 24"/>
          <p:cNvSpPr/>
          <p:nvPr/>
        </p:nvSpPr>
        <p:spPr>
          <a:xfrm>
            <a:off x="3204720" y="3881520"/>
            <a:ext cx="2593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ola,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4" name="object 25"/>
          <p:cNvSpPr/>
          <p:nvPr/>
        </p:nvSpPr>
        <p:spPr>
          <a:xfrm>
            <a:off x="3204720" y="421488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5" name="object 26"/>
          <p:cNvSpPr/>
          <p:nvPr/>
        </p:nvSpPr>
        <p:spPr>
          <a:xfrm>
            <a:off x="460440" y="4729320"/>
            <a:ext cx="642384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13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Caixa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Som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4" strike="noStrike">
                <a:latin typeface="Verdana"/>
              </a:rPr>
              <a:t>para </a:t>
            </a:r>
            <a:r>
              <a:rPr b="0" lang="pt-BR" sz="950" spc="12" strike="noStrike">
                <a:latin typeface="Verdana"/>
              </a:rPr>
              <a:t>PC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HELENA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CAPITANIO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 </a:t>
            </a:r>
            <a:r>
              <a:rPr b="1" lang="pt-BR" sz="750" spc="-7" strike="noStrike">
                <a:latin typeface="Verdana"/>
              </a:rPr>
              <a:t>20.315.728/0001-10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85,90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11:54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6" name="object 27"/>
          <p:cNvSpPr/>
          <p:nvPr/>
        </p:nvSpPr>
        <p:spPr>
          <a:xfrm>
            <a:off x="488880" y="6111360"/>
            <a:ext cx="83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F</a:t>
            </a:r>
            <a:r>
              <a:rPr b="0" lang="pt-BR" sz="750" spc="-1" strike="noStrike">
                <a:latin typeface="Verdana"/>
              </a:rPr>
              <a:t>ornecedor 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6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7" name="object 28"/>
          <p:cNvSpPr/>
          <p:nvPr/>
        </p:nvSpPr>
        <p:spPr>
          <a:xfrm>
            <a:off x="1479960" y="61686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8" name="object 29"/>
          <p:cNvSpPr/>
          <p:nvPr/>
        </p:nvSpPr>
        <p:spPr>
          <a:xfrm>
            <a:off x="3128760" y="61686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9" name="object 30"/>
          <p:cNvSpPr/>
          <p:nvPr/>
        </p:nvSpPr>
        <p:spPr>
          <a:xfrm>
            <a:off x="4777200" y="61686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0" name="object 31"/>
          <p:cNvSpPr/>
          <p:nvPr/>
        </p:nvSpPr>
        <p:spPr>
          <a:xfrm>
            <a:off x="5635080" y="6111360"/>
            <a:ext cx="5965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1" name="object 32"/>
          <p:cNvSpPr/>
          <p:nvPr/>
        </p:nvSpPr>
        <p:spPr>
          <a:xfrm>
            <a:off x="6368760" y="6111360"/>
            <a:ext cx="596520" cy="7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2" name="object 33"/>
          <p:cNvSpPr/>
          <p:nvPr/>
        </p:nvSpPr>
        <p:spPr>
          <a:xfrm>
            <a:off x="1479960" y="644472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R$ 85,90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3" name="object 34"/>
          <p:cNvSpPr/>
          <p:nvPr/>
        </p:nvSpPr>
        <p:spPr>
          <a:xfrm>
            <a:off x="3128760" y="644472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R$ 171,80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4" name="object 35"/>
          <p:cNvSpPr/>
          <p:nvPr/>
        </p:nvSpPr>
        <p:spPr>
          <a:xfrm>
            <a:off x="4777200" y="6387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09:44:52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795" name="object 36"/>
          <p:cNvGraphicFramePr/>
          <p:nvPr/>
        </p:nvGraphicFramePr>
        <p:xfrm>
          <a:off x="552600" y="6867000"/>
          <a:ext cx="5048640" cy="277560"/>
        </p:xfrm>
        <a:graphic>
          <a:graphicData uri="http://schemas.openxmlformats.org/drawingml/2006/table">
            <a:tbl>
              <a:tblPr/>
              <a:tblGrid>
                <a:gridCol w="365760"/>
                <a:gridCol w="796680"/>
                <a:gridCol w="1482480"/>
                <a:gridCol w="1173960"/>
                <a:gridCol w="122976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664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9072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55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664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1491266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9072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Caixa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Som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para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PC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5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85,90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796" name="object 37"/>
          <p:cNvSpPr/>
          <p:nvPr/>
        </p:nvSpPr>
        <p:spPr>
          <a:xfrm>
            <a:off x="460440" y="739764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7" name="object 38"/>
          <p:cNvSpPr/>
          <p:nvPr/>
        </p:nvSpPr>
        <p:spPr>
          <a:xfrm>
            <a:off x="3852720" y="770292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8" name="object 39"/>
          <p:cNvSpPr/>
          <p:nvPr/>
        </p:nvSpPr>
        <p:spPr>
          <a:xfrm>
            <a:off x="460440" y="8379360"/>
            <a:ext cx="6458760" cy="21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1491266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Caixa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PC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Caixa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Som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PC,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Amplificada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 Subwoofer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2.1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Controle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Bass,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potencia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32" strike="noStrike">
                <a:latin typeface="Verdana"/>
              </a:rPr>
              <a:t>12W,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Botão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Giratório</a:t>
            </a:r>
            <a:r>
              <a:rPr b="0" lang="pt-BR" sz="750" spc="-1" strike="noStrike">
                <a:latin typeface="Verdana"/>
              </a:rPr>
              <a:t> Controle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Bass,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Botão </a:t>
            </a:r>
            <a:r>
              <a:rPr b="0" lang="pt-BR" sz="750" spc="-7" strike="noStrike">
                <a:latin typeface="Verdana"/>
              </a:rPr>
              <a:t>Giratório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Controle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Volume,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Potência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Total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Saída: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12W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RMS, Potencia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Subwoofer: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6W,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Potencia 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Auxiliares:</a:t>
            </a:r>
            <a:r>
              <a:rPr b="0" lang="pt-BR" sz="750" spc="-1" strike="noStrike">
                <a:latin typeface="Verdana"/>
              </a:rPr>
              <a:t> 3W x 2, Conexão P2 3,5mm, </a:t>
            </a:r>
            <a:r>
              <a:rPr b="0" lang="pt-BR" sz="750" spc="-7" strike="noStrike">
                <a:latin typeface="Verdana"/>
              </a:rPr>
              <a:t>Resposta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Frequência: 1 Subwoofer : 60Hz a 200 Hz,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 </a:t>
            </a:r>
            <a:r>
              <a:rPr b="0" lang="pt-BR" sz="750" spc="-7" strike="noStrike">
                <a:latin typeface="Verdana"/>
              </a:rPr>
              <a:t>Auxiliares:</a:t>
            </a:r>
            <a:r>
              <a:rPr b="0" lang="pt-BR" sz="750" spc="-1" strike="noStrike">
                <a:latin typeface="Verdana"/>
              </a:rPr>
              <a:t> 200Hz a 18kHz,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Alimentação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USB ( 5Vdc) - Impedância: +/- 4 Ohms,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Cabos USB/P2: 90cm, Cabo </a:t>
            </a:r>
            <a:r>
              <a:rPr b="0" lang="pt-BR" sz="750" spc="-7" strike="noStrike">
                <a:latin typeface="Verdana"/>
              </a:rPr>
              <a:t>Auxiliares:</a:t>
            </a:r>
            <a:r>
              <a:rPr b="0" lang="pt-BR" sz="750" spc="-1" strike="noStrike">
                <a:latin typeface="Verdana"/>
              </a:rPr>
              <a:t> 100cm;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similar 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qualidade do modelo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Subwoofer Pc Gamer 12W 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marca </a:t>
            </a:r>
            <a:r>
              <a:rPr b="0" lang="pt-BR" sz="750" spc="-12" strike="noStrike">
                <a:latin typeface="Verdana"/>
              </a:rPr>
              <a:t>K-nup.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  <a:tabLst>
                <a:tab algn="l" pos="1556280"/>
                <a:tab algn="l" pos="2489760"/>
                <a:tab algn="l" pos="3147840"/>
                <a:tab algn="l" pos="3823920"/>
              </a:tabLst>
            </a:pPr>
            <a:r>
              <a:rPr b="1" lang="pt-BR" sz="750" spc="-1" strike="noStrike">
                <a:latin typeface="Verdana"/>
              </a:rPr>
              <a:t>Fornecedor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CNPJ/CPF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Data /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103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" name="object 5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80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9DAC86DA-BF8B-48C2-8004-C31FE81741A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801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802" name="object 3"/>
          <p:cNvSpPr/>
          <p:nvPr/>
        </p:nvSpPr>
        <p:spPr>
          <a:xfrm>
            <a:off x="3595680" y="165240"/>
            <a:ext cx="12117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55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3" name="object 4"/>
          <p:cNvSpPr/>
          <p:nvPr/>
        </p:nvSpPr>
        <p:spPr>
          <a:xfrm>
            <a:off x="2937960" y="355680"/>
            <a:ext cx="455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4" name="object 5"/>
          <p:cNvSpPr/>
          <p:nvPr/>
        </p:nvSpPr>
        <p:spPr>
          <a:xfrm>
            <a:off x="488880" y="68904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5" name="object 6"/>
          <p:cNvSpPr/>
          <p:nvPr/>
        </p:nvSpPr>
        <p:spPr>
          <a:xfrm>
            <a:off x="2004120" y="7462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6" name="object 7"/>
          <p:cNvSpPr/>
          <p:nvPr/>
        </p:nvSpPr>
        <p:spPr>
          <a:xfrm>
            <a:off x="1978920" y="6318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113,85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807" name="object 8"/>
          <p:cNvSpPr/>
          <p:nvPr/>
        </p:nvSpPr>
        <p:spPr>
          <a:xfrm>
            <a:off x="359568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16:43:01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8" name="object 9"/>
          <p:cNvSpPr/>
          <p:nvPr/>
        </p:nvSpPr>
        <p:spPr>
          <a:xfrm>
            <a:off x="4272120" y="6890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9" name="object 10"/>
          <p:cNvSpPr/>
          <p:nvPr/>
        </p:nvSpPr>
        <p:spPr>
          <a:xfrm>
            <a:off x="4748760" y="689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0" name="object 11"/>
          <p:cNvSpPr/>
          <p:nvPr/>
        </p:nvSpPr>
        <p:spPr>
          <a:xfrm>
            <a:off x="488880" y="908280"/>
            <a:ext cx="185400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 1: Caixa de Som para PC 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KNUP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PC-GAMER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1" name="object 12"/>
          <p:cNvSpPr/>
          <p:nvPr/>
        </p:nvSpPr>
        <p:spPr>
          <a:xfrm>
            <a:off x="488880" y="1298880"/>
            <a:ext cx="16614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27840"/>
              </a:tabLst>
            </a:pP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2" name="object 13"/>
          <p:cNvSpPr/>
          <p:nvPr/>
        </p:nvSpPr>
        <p:spPr>
          <a:xfrm>
            <a:off x="1978920" y="11847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149,99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813" name="object 14"/>
          <p:cNvSpPr/>
          <p:nvPr/>
        </p:nvSpPr>
        <p:spPr>
          <a:xfrm>
            <a:off x="3595680" y="118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23:07:05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4" name="object 15"/>
          <p:cNvSpPr/>
          <p:nvPr/>
        </p:nvSpPr>
        <p:spPr>
          <a:xfrm>
            <a:off x="4272120" y="12420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5" name="object 16"/>
          <p:cNvSpPr/>
          <p:nvPr/>
        </p:nvSpPr>
        <p:spPr>
          <a:xfrm>
            <a:off x="4748760" y="1184760"/>
            <a:ext cx="2267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09:10:37: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6" name="object 17"/>
          <p:cNvSpPr/>
          <p:nvPr/>
        </p:nvSpPr>
        <p:spPr>
          <a:xfrm>
            <a:off x="660600" y="1460880"/>
            <a:ext cx="16228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Caixa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KNUP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KP-7023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7" name="object 18"/>
          <p:cNvSpPr/>
          <p:nvPr/>
        </p:nvSpPr>
        <p:spPr>
          <a:xfrm>
            <a:off x="438120" y="1737360"/>
            <a:ext cx="291348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360">
              <a:lnSpc>
                <a:spcPct val="100000"/>
              </a:lnSpc>
              <a:spcBef>
                <a:spcPts val="99"/>
              </a:spcBef>
              <a:buNone/>
              <a:tabLst>
                <a:tab algn="l" pos="1578600"/>
              </a:tabLst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149,99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235080">
              <a:lnSpc>
                <a:spcPct val="100000"/>
              </a:lnSpc>
              <a:spcBef>
                <a:spcPts val="374"/>
              </a:spcBef>
              <a:buNone/>
              <a:tabLst>
                <a:tab algn="l" pos="157860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Caixa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para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PC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KNUP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KP-7023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8" name="object 19"/>
          <p:cNvSpPr/>
          <p:nvPr/>
        </p:nvSpPr>
        <p:spPr>
          <a:xfrm>
            <a:off x="3595680" y="1737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08:59:12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9" name="object 20"/>
          <p:cNvSpPr/>
          <p:nvPr/>
        </p:nvSpPr>
        <p:spPr>
          <a:xfrm>
            <a:off x="4272120" y="17946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0" name="object 21"/>
          <p:cNvSpPr/>
          <p:nvPr/>
        </p:nvSpPr>
        <p:spPr>
          <a:xfrm>
            <a:off x="4748760" y="1794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1" name="object 22"/>
          <p:cNvSpPr/>
          <p:nvPr/>
        </p:nvSpPr>
        <p:spPr>
          <a:xfrm>
            <a:off x="460440" y="248076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2" name="object 23"/>
          <p:cNvSpPr/>
          <p:nvPr/>
        </p:nvSpPr>
        <p:spPr>
          <a:xfrm>
            <a:off x="488880" y="27856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3" name="object 24"/>
          <p:cNvSpPr/>
          <p:nvPr/>
        </p:nvSpPr>
        <p:spPr>
          <a:xfrm>
            <a:off x="2137680" y="27856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4" name="object 25"/>
          <p:cNvSpPr/>
          <p:nvPr/>
        </p:nvSpPr>
        <p:spPr>
          <a:xfrm>
            <a:off x="3319200" y="267120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5" name="object 26"/>
          <p:cNvSpPr/>
          <p:nvPr/>
        </p:nvSpPr>
        <p:spPr>
          <a:xfrm>
            <a:off x="488880" y="3119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6" name="object 27"/>
          <p:cNvSpPr/>
          <p:nvPr/>
        </p:nvSpPr>
        <p:spPr>
          <a:xfrm>
            <a:off x="2137680" y="3061800"/>
            <a:ext cx="1115280" cy="15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7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7" name="object 28"/>
          <p:cNvSpPr/>
          <p:nvPr/>
        </p:nvSpPr>
        <p:spPr>
          <a:xfrm>
            <a:off x="3294000" y="3061800"/>
            <a:ext cx="3373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NEGOCIADO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/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828" name="object 29"/>
          <p:cNvSpPr/>
          <p:nvPr/>
        </p:nvSpPr>
        <p:spPr>
          <a:xfrm>
            <a:off x="3319200" y="3128760"/>
            <a:ext cx="1714320" cy="84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09:44:52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09:50:17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10:26:06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16:43:01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09:20:33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9" name="object 30"/>
          <p:cNvSpPr/>
          <p:nvPr/>
        </p:nvSpPr>
        <p:spPr>
          <a:xfrm>
            <a:off x="488880" y="3395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113,85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0" name="object 31"/>
          <p:cNvSpPr/>
          <p:nvPr/>
        </p:nvSpPr>
        <p:spPr>
          <a:xfrm>
            <a:off x="5177520" y="339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1" name="object 32"/>
          <p:cNvSpPr/>
          <p:nvPr/>
        </p:nvSpPr>
        <p:spPr>
          <a:xfrm>
            <a:off x="488880" y="3672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2" name="object 33"/>
          <p:cNvSpPr/>
          <p:nvPr/>
        </p:nvSpPr>
        <p:spPr>
          <a:xfrm>
            <a:off x="5177520" y="3672000"/>
            <a:ext cx="174024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09:10:37: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3" name="object 34"/>
          <p:cNvSpPr/>
          <p:nvPr/>
        </p:nvSpPr>
        <p:spPr>
          <a:xfrm>
            <a:off x="488880" y="400536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4" name="object 35"/>
          <p:cNvSpPr/>
          <p:nvPr/>
        </p:nvSpPr>
        <p:spPr>
          <a:xfrm>
            <a:off x="3319200" y="39481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23:07:05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08:59:12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5" name="object 36"/>
          <p:cNvSpPr/>
          <p:nvPr/>
        </p:nvSpPr>
        <p:spPr>
          <a:xfrm>
            <a:off x="488880" y="43387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6" name="object 37"/>
          <p:cNvSpPr/>
          <p:nvPr/>
        </p:nvSpPr>
        <p:spPr>
          <a:xfrm>
            <a:off x="5177520" y="4338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837" name="object 38"/>
          <p:cNvGraphicFramePr/>
          <p:nvPr/>
        </p:nvGraphicFramePr>
        <p:xfrm>
          <a:off x="441360" y="4761000"/>
          <a:ext cx="6657480" cy="630000"/>
        </p:xfrm>
        <a:graphic>
          <a:graphicData uri="http://schemas.openxmlformats.org/drawingml/2006/table">
            <a:tbl>
              <a:tblPr/>
              <a:tblGrid>
                <a:gridCol w="2854800"/>
                <a:gridCol w="2066760"/>
                <a:gridCol w="173592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2888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888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20.315.728/0001-10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171,80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888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16.528.255/0001-61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270,00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838" name="object 39"/>
          <p:cNvSpPr/>
          <p:nvPr/>
        </p:nvSpPr>
        <p:spPr>
          <a:xfrm>
            <a:off x="460440" y="556812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09:50:31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9" name="object 40"/>
          <p:cNvSpPr/>
          <p:nvPr/>
        </p:nvSpPr>
        <p:spPr>
          <a:xfrm>
            <a:off x="2814120" y="592092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10:25:57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0" name="object 41"/>
          <p:cNvSpPr/>
          <p:nvPr/>
        </p:nvSpPr>
        <p:spPr>
          <a:xfrm>
            <a:off x="5139360" y="596844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841" name="object 42"/>
          <p:cNvGraphicFramePr/>
          <p:nvPr/>
        </p:nvGraphicFramePr>
        <p:xfrm>
          <a:off x="441360" y="652392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11:26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11:51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842" name="object 43"/>
          <p:cNvSpPr/>
          <p:nvPr/>
        </p:nvSpPr>
        <p:spPr>
          <a:xfrm>
            <a:off x="460440" y="838908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11:51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3" name="object 44"/>
          <p:cNvSpPr/>
          <p:nvPr/>
        </p:nvSpPr>
        <p:spPr>
          <a:xfrm>
            <a:off x="469800" y="931320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4" name="object 45"/>
          <p:cNvSpPr/>
          <p:nvPr/>
        </p:nvSpPr>
        <p:spPr>
          <a:xfrm>
            <a:off x="1937520" y="931320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5" name="object 46"/>
          <p:cNvSpPr/>
          <p:nvPr/>
        </p:nvSpPr>
        <p:spPr>
          <a:xfrm>
            <a:off x="2814120" y="9313200"/>
            <a:ext cx="993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6" name="object 47"/>
          <p:cNvSpPr/>
          <p:nvPr/>
        </p:nvSpPr>
        <p:spPr>
          <a:xfrm>
            <a:off x="4107600" y="925596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113,85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7" name="object 48"/>
          <p:cNvSpPr/>
          <p:nvPr/>
        </p:nvSpPr>
        <p:spPr>
          <a:xfrm>
            <a:off x="5739480" y="925596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85,90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8" name="object 49"/>
          <p:cNvSpPr/>
          <p:nvPr/>
        </p:nvSpPr>
        <p:spPr>
          <a:xfrm>
            <a:off x="463680" y="951336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9" name="object 50"/>
          <p:cNvSpPr/>
          <p:nvPr/>
        </p:nvSpPr>
        <p:spPr>
          <a:xfrm>
            <a:off x="1080000" y="962784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0" name="object 51"/>
          <p:cNvSpPr/>
          <p:nvPr/>
        </p:nvSpPr>
        <p:spPr>
          <a:xfrm>
            <a:off x="460440" y="99802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1" name="object 52"/>
          <p:cNvSpPr/>
          <p:nvPr/>
        </p:nvSpPr>
        <p:spPr>
          <a:xfrm>
            <a:off x="1832760" y="10171080"/>
            <a:ext cx="100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2" name="object 53"/>
          <p:cNvSpPr/>
          <p:nvPr/>
        </p:nvSpPr>
        <p:spPr>
          <a:xfrm>
            <a:off x="3004920" y="1017108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3" name="object 2"/>
          <p:cNvSpPr/>
          <p:nvPr/>
        </p:nvSpPr>
        <p:spPr>
          <a:xfrm>
            <a:off x="323280" y="165240"/>
            <a:ext cx="125964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615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4" name="object 3"/>
          <p:cNvSpPr/>
          <p:nvPr/>
        </p:nvSpPr>
        <p:spPr>
          <a:xfrm>
            <a:off x="3004920" y="165240"/>
            <a:ext cx="180252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463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15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3855" name="object 4"/>
          <p:cNvGrpSpPr/>
          <p:nvPr/>
        </p:nvGrpSpPr>
        <p:grpSpPr>
          <a:xfrm>
            <a:off x="473040" y="9774000"/>
            <a:ext cx="6622560" cy="19440"/>
            <a:chOff x="473040" y="9774000"/>
            <a:chExt cx="6622560" cy="19440"/>
          </a:xfrm>
        </p:grpSpPr>
        <p:sp>
          <p:nvSpPr>
            <p:cNvPr id="3856" name="object 5"/>
            <p:cNvSpPr/>
            <p:nvPr/>
          </p:nvSpPr>
          <p:spPr>
            <a:xfrm>
              <a:off x="473040" y="977400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57" name="object 6"/>
            <p:cNvSpPr/>
            <p:nvPr/>
          </p:nvSpPr>
          <p:spPr>
            <a:xfrm>
              <a:off x="473040" y="977400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58" name="object 7"/>
            <p:cNvSpPr/>
            <p:nvPr/>
          </p:nvSpPr>
          <p:spPr>
            <a:xfrm>
              <a:off x="473040" y="977400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859" name="object 8"/>
          <p:cNvSpPr/>
          <p:nvPr/>
        </p:nvSpPr>
        <p:spPr>
          <a:xfrm>
            <a:off x="1832760" y="365040"/>
            <a:ext cx="104940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09:10:01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09:10:37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09:11:02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0" name="object 4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86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FF633E0-9158-4279-ACAD-8CFA1638BB7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862" name="object 9"/>
          <p:cNvSpPr/>
          <p:nvPr/>
        </p:nvSpPr>
        <p:spPr>
          <a:xfrm>
            <a:off x="488880" y="98460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3" name="object 10"/>
          <p:cNvSpPr/>
          <p:nvPr/>
        </p:nvSpPr>
        <p:spPr>
          <a:xfrm>
            <a:off x="3004920" y="104184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4" name="object 11"/>
          <p:cNvSpPr/>
          <p:nvPr/>
        </p:nvSpPr>
        <p:spPr>
          <a:xfrm>
            <a:off x="488880" y="15469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5" name="object 12"/>
          <p:cNvSpPr/>
          <p:nvPr/>
        </p:nvSpPr>
        <p:spPr>
          <a:xfrm>
            <a:off x="3004920" y="15469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6" name="object 13"/>
          <p:cNvSpPr/>
          <p:nvPr/>
        </p:nvSpPr>
        <p:spPr>
          <a:xfrm>
            <a:off x="463680" y="19375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867" name="object 14"/>
          <p:cNvSpPr/>
          <p:nvPr/>
        </p:nvSpPr>
        <p:spPr>
          <a:xfrm>
            <a:off x="1832760" y="194688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09:21:10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8" name="object 15"/>
          <p:cNvSpPr/>
          <p:nvPr/>
        </p:nvSpPr>
        <p:spPr>
          <a:xfrm>
            <a:off x="488880" y="22140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9" name="object 16"/>
          <p:cNvSpPr/>
          <p:nvPr/>
        </p:nvSpPr>
        <p:spPr>
          <a:xfrm>
            <a:off x="488880" y="25473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0" name="object 17"/>
          <p:cNvSpPr/>
          <p:nvPr/>
        </p:nvSpPr>
        <p:spPr>
          <a:xfrm>
            <a:off x="1832760" y="2432880"/>
            <a:ext cx="10494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09:38:20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09:50:00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09:50:17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09:50:31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10:25:57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10:26:06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10:26:20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11:51:40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11:51:40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1" name="object 18"/>
          <p:cNvSpPr/>
          <p:nvPr/>
        </p:nvSpPr>
        <p:spPr>
          <a:xfrm>
            <a:off x="3004920" y="2547360"/>
            <a:ext cx="3511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2" name="object 19"/>
          <p:cNvSpPr/>
          <p:nvPr/>
        </p:nvSpPr>
        <p:spPr>
          <a:xfrm>
            <a:off x="488880" y="3052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3" name="object 20"/>
          <p:cNvSpPr/>
          <p:nvPr/>
        </p:nvSpPr>
        <p:spPr>
          <a:xfrm>
            <a:off x="3004920" y="305244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7" strike="noStrike">
                <a:latin typeface="Verdana"/>
              </a:rPr>
              <a:t> 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4" name="object 21"/>
          <p:cNvSpPr/>
          <p:nvPr/>
        </p:nvSpPr>
        <p:spPr>
          <a:xfrm>
            <a:off x="488880" y="361476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5" name="object 22"/>
          <p:cNvSpPr/>
          <p:nvPr/>
        </p:nvSpPr>
        <p:spPr>
          <a:xfrm>
            <a:off x="3004920" y="3557520"/>
            <a:ext cx="4048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R$ 85,90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6" name="object 23"/>
          <p:cNvSpPr/>
          <p:nvPr/>
        </p:nvSpPr>
        <p:spPr>
          <a:xfrm>
            <a:off x="488880" y="3948120"/>
            <a:ext cx="126468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7" name="object 24"/>
          <p:cNvSpPr/>
          <p:nvPr/>
        </p:nvSpPr>
        <p:spPr>
          <a:xfrm>
            <a:off x="3004920" y="400536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10:50.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8" name="object 25"/>
          <p:cNvSpPr/>
          <p:nvPr/>
        </p:nvSpPr>
        <p:spPr>
          <a:xfrm>
            <a:off x="3004920" y="45676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9" name="object 26"/>
          <p:cNvSpPr/>
          <p:nvPr/>
        </p:nvSpPr>
        <p:spPr>
          <a:xfrm>
            <a:off x="488880" y="513000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0" name="object 27"/>
          <p:cNvSpPr/>
          <p:nvPr/>
        </p:nvSpPr>
        <p:spPr>
          <a:xfrm>
            <a:off x="3004920" y="5015520"/>
            <a:ext cx="3685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85,90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1" name="object 28"/>
          <p:cNvSpPr/>
          <p:nvPr/>
        </p:nvSpPr>
        <p:spPr>
          <a:xfrm>
            <a:off x="488880" y="552060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2" name="object 29"/>
          <p:cNvSpPr/>
          <p:nvPr/>
        </p:nvSpPr>
        <p:spPr>
          <a:xfrm>
            <a:off x="488880" y="61398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3" name="object 30"/>
          <p:cNvSpPr/>
          <p:nvPr/>
        </p:nvSpPr>
        <p:spPr>
          <a:xfrm>
            <a:off x="3004920" y="6139800"/>
            <a:ext cx="259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4" name="object 31"/>
          <p:cNvSpPr/>
          <p:nvPr/>
        </p:nvSpPr>
        <p:spPr>
          <a:xfrm>
            <a:off x="488880" y="658800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5" name="object 32"/>
          <p:cNvSpPr/>
          <p:nvPr/>
        </p:nvSpPr>
        <p:spPr>
          <a:xfrm>
            <a:off x="488880" y="697860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6" name="object 33"/>
          <p:cNvSpPr/>
          <p:nvPr/>
        </p:nvSpPr>
        <p:spPr>
          <a:xfrm>
            <a:off x="1832760" y="703584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11:54:00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11:54:00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7" name="object 34"/>
          <p:cNvSpPr/>
          <p:nvPr/>
        </p:nvSpPr>
        <p:spPr>
          <a:xfrm>
            <a:off x="3004920" y="70927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8" name="object 35"/>
          <p:cNvSpPr/>
          <p:nvPr/>
        </p:nvSpPr>
        <p:spPr>
          <a:xfrm>
            <a:off x="488880" y="781704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9" name="object 36"/>
          <p:cNvSpPr/>
          <p:nvPr/>
        </p:nvSpPr>
        <p:spPr>
          <a:xfrm>
            <a:off x="1832760" y="764568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11:54:14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0" name="object 37"/>
          <p:cNvSpPr/>
          <p:nvPr/>
        </p:nvSpPr>
        <p:spPr>
          <a:xfrm>
            <a:off x="3004920" y="7817040"/>
            <a:ext cx="2945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1" name="object 38"/>
          <p:cNvSpPr/>
          <p:nvPr/>
        </p:nvSpPr>
        <p:spPr>
          <a:xfrm>
            <a:off x="460440" y="8341200"/>
            <a:ext cx="111420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2" name="object 39"/>
          <p:cNvSpPr/>
          <p:nvPr/>
        </p:nvSpPr>
        <p:spPr>
          <a:xfrm>
            <a:off x="1985040" y="85320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3" name="object 40"/>
          <p:cNvSpPr/>
          <p:nvPr/>
        </p:nvSpPr>
        <p:spPr>
          <a:xfrm>
            <a:off x="3061800" y="8484120"/>
            <a:ext cx="358308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4" name="object 41"/>
          <p:cNvSpPr/>
          <p:nvPr/>
        </p:nvSpPr>
        <p:spPr>
          <a:xfrm>
            <a:off x="488880" y="8694000"/>
            <a:ext cx="2092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5" name="object 42"/>
          <p:cNvSpPr/>
          <p:nvPr/>
        </p:nvSpPr>
        <p:spPr>
          <a:xfrm>
            <a:off x="488880" y="8760600"/>
            <a:ext cx="1250640" cy="72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Pregoeiro(a)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6" name="object 43"/>
          <p:cNvSpPr/>
          <p:nvPr/>
        </p:nvSpPr>
        <p:spPr>
          <a:xfrm>
            <a:off x="1985040" y="876060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09:39:00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7" name="object 44"/>
          <p:cNvSpPr/>
          <p:nvPr/>
        </p:nvSpPr>
        <p:spPr>
          <a:xfrm>
            <a:off x="3061800" y="9027360"/>
            <a:ext cx="26049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8" name="object 45"/>
          <p:cNvSpPr/>
          <p:nvPr/>
        </p:nvSpPr>
        <p:spPr>
          <a:xfrm>
            <a:off x="488880" y="9246600"/>
            <a:ext cx="2092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08760"/>
              </a:tabLst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09:42:31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9" name="object 46"/>
          <p:cNvSpPr/>
          <p:nvPr/>
        </p:nvSpPr>
        <p:spPr>
          <a:xfrm>
            <a:off x="3061800" y="9303840"/>
            <a:ext cx="1198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85,90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0" name="object 47"/>
          <p:cNvSpPr/>
          <p:nvPr/>
        </p:nvSpPr>
        <p:spPr>
          <a:xfrm>
            <a:off x="460440" y="9818280"/>
            <a:ext cx="176940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14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HD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Externo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2TB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" name="object 7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90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E203F2C-4531-4FE1-8A6E-07A7464898B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903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4752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905" name="object 4"/>
          <p:cNvSpPr/>
          <p:nvPr/>
        </p:nvSpPr>
        <p:spPr>
          <a:xfrm>
            <a:off x="460440" y="631800"/>
            <a:ext cx="6638400" cy="5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474,46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 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11:18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6" name="object 5"/>
          <p:cNvSpPr/>
          <p:nvPr/>
        </p:nvSpPr>
        <p:spPr>
          <a:xfrm>
            <a:off x="488880" y="1365840"/>
            <a:ext cx="1991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18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7" name="object 6"/>
          <p:cNvSpPr/>
          <p:nvPr/>
        </p:nvSpPr>
        <p:spPr>
          <a:xfrm>
            <a:off x="3204720" y="136584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8" name="object 7"/>
          <p:cNvSpPr/>
          <p:nvPr/>
        </p:nvSpPr>
        <p:spPr>
          <a:xfrm>
            <a:off x="4853520" y="13658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9" name="object 8"/>
          <p:cNvSpPr/>
          <p:nvPr/>
        </p:nvSpPr>
        <p:spPr>
          <a:xfrm>
            <a:off x="5682600" y="1308600"/>
            <a:ext cx="1172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0" name="object 9"/>
          <p:cNvSpPr/>
          <p:nvPr/>
        </p:nvSpPr>
        <p:spPr>
          <a:xfrm>
            <a:off x="488880" y="158472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1" name="object 10"/>
          <p:cNvSpPr/>
          <p:nvPr/>
        </p:nvSpPr>
        <p:spPr>
          <a:xfrm>
            <a:off x="1556280" y="164196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R$ 474,46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2" name="object 11"/>
          <p:cNvSpPr/>
          <p:nvPr/>
        </p:nvSpPr>
        <p:spPr>
          <a:xfrm>
            <a:off x="3204720" y="164196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R$ 474,46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3" name="object 12"/>
          <p:cNvSpPr/>
          <p:nvPr/>
        </p:nvSpPr>
        <p:spPr>
          <a:xfrm>
            <a:off x="4853520" y="1584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4" name="object 13"/>
          <p:cNvSpPr/>
          <p:nvPr/>
        </p:nvSpPr>
        <p:spPr>
          <a:xfrm>
            <a:off x="5682600" y="1584720"/>
            <a:ext cx="1302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10:21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10:23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915" name="object 14"/>
          <p:cNvGraphicFramePr/>
          <p:nvPr/>
        </p:nvGraphicFramePr>
        <p:xfrm>
          <a:off x="571680" y="2063880"/>
          <a:ext cx="5081040" cy="277560"/>
        </p:xfrm>
        <a:graphic>
          <a:graphicData uri="http://schemas.openxmlformats.org/drawingml/2006/table">
            <a:tbl>
              <a:tblPr/>
              <a:tblGrid>
                <a:gridCol w="399240"/>
                <a:gridCol w="854640"/>
                <a:gridCol w="1226160"/>
                <a:gridCol w="1281960"/>
                <a:gridCol w="13190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6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148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1491267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148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HD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Externo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2TB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474,46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916" name="object 15"/>
          <p:cNvSpPr/>
          <p:nvPr/>
        </p:nvSpPr>
        <p:spPr>
          <a:xfrm>
            <a:off x="460440" y="25948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7" name="object 16"/>
          <p:cNvSpPr/>
          <p:nvPr/>
        </p:nvSpPr>
        <p:spPr>
          <a:xfrm>
            <a:off x="3852720" y="28998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8" name="object 17"/>
          <p:cNvSpPr/>
          <p:nvPr/>
        </p:nvSpPr>
        <p:spPr>
          <a:xfrm>
            <a:off x="460440" y="3576600"/>
            <a:ext cx="6314760" cy="15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1491267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Externo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HD Externo</a:t>
            </a:r>
            <a:r>
              <a:rPr b="0" lang="pt-BR" sz="750" spc="-7" strike="noStrike">
                <a:latin typeface="Verdana"/>
              </a:rPr>
              <a:t> 2TB,</a:t>
            </a:r>
            <a:r>
              <a:rPr b="0" lang="pt-BR" sz="750" spc="-1" strike="noStrike">
                <a:latin typeface="Verdana"/>
              </a:rPr>
              <a:t> interface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 3.0;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similar 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modelo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Elements</a:t>
            </a:r>
            <a:r>
              <a:rPr b="0" lang="pt-BR" sz="750" spc="-7" strike="noStrike">
                <a:latin typeface="Verdana"/>
              </a:rPr>
              <a:t> Portable</a:t>
            </a:r>
            <a:r>
              <a:rPr b="0" lang="pt-BR" sz="750" spc="-1" strike="noStrike">
                <a:latin typeface="Verdana"/>
              </a:rPr>
              <a:t> da marca </a:t>
            </a:r>
            <a:r>
              <a:rPr b="0" lang="pt-BR" sz="750" spc="-12" strike="noStrike">
                <a:latin typeface="Verdana"/>
              </a:rPr>
              <a:t>Western</a:t>
            </a:r>
            <a:r>
              <a:rPr b="0" lang="pt-BR" sz="750" spc="-1" strike="noStrike">
                <a:latin typeface="Verdana"/>
              </a:rPr>
              <a:t> Digital.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9" name="object 18"/>
          <p:cNvSpPr/>
          <p:nvPr/>
        </p:nvSpPr>
        <p:spPr>
          <a:xfrm>
            <a:off x="488880" y="517752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0" name="object 19"/>
          <p:cNvSpPr/>
          <p:nvPr/>
        </p:nvSpPr>
        <p:spPr>
          <a:xfrm>
            <a:off x="2280600" y="517752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1" name="object 20"/>
          <p:cNvSpPr/>
          <p:nvPr/>
        </p:nvSpPr>
        <p:spPr>
          <a:xfrm>
            <a:off x="3214440" y="506304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2" name="object 21"/>
          <p:cNvSpPr/>
          <p:nvPr/>
        </p:nvSpPr>
        <p:spPr>
          <a:xfrm>
            <a:off x="3824280" y="512028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3" name="object 22"/>
          <p:cNvSpPr/>
          <p:nvPr/>
        </p:nvSpPr>
        <p:spPr>
          <a:xfrm>
            <a:off x="4453200" y="517752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4" name="object 23"/>
          <p:cNvSpPr/>
          <p:nvPr/>
        </p:nvSpPr>
        <p:spPr>
          <a:xfrm>
            <a:off x="488880" y="5510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5" name="object 24"/>
          <p:cNvSpPr/>
          <p:nvPr/>
        </p:nvSpPr>
        <p:spPr>
          <a:xfrm>
            <a:off x="2280600" y="55681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6" name="object 25"/>
          <p:cNvSpPr/>
          <p:nvPr/>
        </p:nvSpPr>
        <p:spPr>
          <a:xfrm>
            <a:off x="2255040" y="54540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27" name="object 26"/>
          <p:cNvSpPr/>
          <p:nvPr/>
        </p:nvSpPr>
        <p:spPr>
          <a:xfrm>
            <a:off x="3824280" y="5568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20:20:41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8" name="object 27"/>
          <p:cNvSpPr/>
          <p:nvPr/>
        </p:nvSpPr>
        <p:spPr>
          <a:xfrm>
            <a:off x="3799080" y="54540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29" name="object 28"/>
          <p:cNvSpPr/>
          <p:nvPr/>
        </p:nvSpPr>
        <p:spPr>
          <a:xfrm>
            <a:off x="4929840" y="5510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0" name="object 29"/>
          <p:cNvSpPr/>
          <p:nvPr/>
        </p:nvSpPr>
        <p:spPr>
          <a:xfrm>
            <a:off x="488880" y="5730120"/>
            <a:ext cx="21949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STEA2000400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1" name="object 30"/>
          <p:cNvSpPr/>
          <p:nvPr/>
        </p:nvSpPr>
        <p:spPr>
          <a:xfrm>
            <a:off x="488880" y="6177960"/>
            <a:ext cx="19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2" name="object 31"/>
          <p:cNvSpPr/>
          <p:nvPr/>
        </p:nvSpPr>
        <p:spPr>
          <a:xfrm>
            <a:off x="2255040" y="606384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33" name="object 32"/>
          <p:cNvSpPr/>
          <p:nvPr/>
        </p:nvSpPr>
        <p:spPr>
          <a:xfrm>
            <a:off x="3824280" y="6177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23:07:41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4" name="object 33"/>
          <p:cNvSpPr/>
          <p:nvPr/>
        </p:nvSpPr>
        <p:spPr>
          <a:xfrm>
            <a:off x="3799080" y="606384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35" name="object 34"/>
          <p:cNvSpPr/>
          <p:nvPr/>
        </p:nvSpPr>
        <p:spPr>
          <a:xfrm>
            <a:off x="4929840" y="600660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09:14:47: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6" name="object 35"/>
          <p:cNvSpPr/>
          <p:nvPr/>
        </p:nvSpPr>
        <p:spPr>
          <a:xfrm>
            <a:off x="488880" y="6397200"/>
            <a:ext cx="219492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STEA2000400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7" name="object 36"/>
          <p:cNvSpPr/>
          <p:nvPr/>
        </p:nvSpPr>
        <p:spPr>
          <a:xfrm>
            <a:off x="488880" y="6787800"/>
            <a:ext cx="19382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8" name="object 37"/>
          <p:cNvSpPr/>
          <p:nvPr/>
        </p:nvSpPr>
        <p:spPr>
          <a:xfrm>
            <a:off x="2255040" y="667368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39" name="object 38"/>
          <p:cNvSpPr/>
          <p:nvPr/>
        </p:nvSpPr>
        <p:spPr>
          <a:xfrm>
            <a:off x="3824280" y="6787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08:59:34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0" name="object 39"/>
          <p:cNvSpPr/>
          <p:nvPr/>
        </p:nvSpPr>
        <p:spPr>
          <a:xfrm>
            <a:off x="3799080" y="66736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41" name="object 40"/>
          <p:cNvSpPr/>
          <p:nvPr/>
        </p:nvSpPr>
        <p:spPr>
          <a:xfrm>
            <a:off x="4929840" y="67309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2" name="object 41"/>
          <p:cNvSpPr/>
          <p:nvPr/>
        </p:nvSpPr>
        <p:spPr>
          <a:xfrm>
            <a:off x="488880" y="6949800"/>
            <a:ext cx="213444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STEA200400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3" name="object 42"/>
          <p:cNvSpPr/>
          <p:nvPr/>
        </p:nvSpPr>
        <p:spPr>
          <a:xfrm>
            <a:off x="2255040" y="722628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44" name="object 43"/>
          <p:cNvSpPr/>
          <p:nvPr/>
        </p:nvSpPr>
        <p:spPr>
          <a:xfrm>
            <a:off x="488880" y="7292880"/>
            <a:ext cx="1938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COMERCIO E SERVIÇOS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 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  <a:tabLst>
                <a:tab algn="l" pos="180396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5" name="object 44"/>
          <p:cNvSpPr/>
          <p:nvPr/>
        </p:nvSpPr>
        <p:spPr>
          <a:xfrm>
            <a:off x="3824280" y="7340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13:54:31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6" name="object 45"/>
          <p:cNvSpPr/>
          <p:nvPr/>
        </p:nvSpPr>
        <p:spPr>
          <a:xfrm>
            <a:off x="3799080" y="72262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47" name="object 46"/>
          <p:cNvSpPr/>
          <p:nvPr/>
        </p:nvSpPr>
        <p:spPr>
          <a:xfrm>
            <a:off x="4929840" y="72835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8" name="object 47"/>
          <p:cNvSpPr/>
          <p:nvPr/>
        </p:nvSpPr>
        <p:spPr>
          <a:xfrm>
            <a:off x="660600" y="7616880"/>
            <a:ext cx="1882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Wdbu6y0020bbk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9" name="object 48"/>
          <p:cNvSpPr/>
          <p:nvPr/>
        </p:nvSpPr>
        <p:spPr>
          <a:xfrm>
            <a:off x="488880" y="7836120"/>
            <a:ext cx="147348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Externo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WD</a:t>
            </a:r>
            <a:r>
              <a:rPr b="0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0" name="object 49"/>
          <p:cNvSpPr/>
          <p:nvPr/>
        </p:nvSpPr>
        <p:spPr>
          <a:xfrm>
            <a:off x="2280600" y="789336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1" name="object 50"/>
          <p:cNvSpPr/>
          <p:nvPr/>
        </p:nvSpPr>
        <p:spPr>
          <a:xfrm>
            <a:off x="2255040" y="777888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1.138,50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52" name="object 51"/>
          <p:cNvSpPr/>
          <p:nvPr/>
        </p:nvSpPr>
        <p:spPr>
          <a:xfrm>
            <a:off x="3824280" y="7893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16:43:44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3" name="object 52"/>
          <p:cNvSpPr/>
          <p:nvPr/>
        </p:nvSpPr>
        <p:spPr>
          <a:xfrm>
            <a:off x="3799080" y="777888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54" name="object 53"/>
          <p:cNvSpPr/>
          <p:nvPr/>
        </p:nvSpPr>
        <p:spPr>
          <a:xfrm>
            <a:off x="4929840" y="783612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5" name="object 54"/>
          <p:cNvSpPr/>
          <p:nvPr/>
        </p:nvSpPr>
        <p:spPr>
          <a:xfrm>
            <a:off x="460440" y="852228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6" name="object 55"/>
          <p:cNvSpPr/>
          <p:nvPr/>
        </p:nvSpPr>
        <p:spPr>
          <a:xfrm>
            <a:off x="488880" y="882720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7" name="object 56"/>
          <p:cNvSpPr/>
          <p:nvPr/>
        </p:nvSpPr>
        <p:spPr>
          <a:xfrm>
            <a:off x="2137680" y="882720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8" name="object 57"/>
          <p:cNvSpPr/>
          <p:nvPr/>
        </p:nvSpPr>
        <p:spPr>
          <a:xfrm>
            <a:off x="3528720" y="871272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9" name="object 58"/>
          <p:cNvSpPr/>
          <p:nvPr/>
        </p:nvSpPr>
        <p:spPr>
          <a:xfrm>
            <a:off x="488880" y="916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474,46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0" name="object 59"/>
          <p:cNvSpPr/>
          <p:nvPr/>
        </p:nvSpPr>
        <p:spPr>
          <a:xfrm>
            <a:off x="2137680" y="9103680"/>
            <a:ext cx="105696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</a:t>
            </a:r>
            <a:r>
              <a:rPr b="0" lang="pt-BR" sz="750" spc="-46" strike="noStrike">
                <a:latin typeface="Verdana"/>
              </a:rPr>
              <a:t>A</a:t>
            </a:r>
            <a:r>
              <a:rPr b="0" lang="pt-BR" sz="750" spc="-1" strike="noStrike">
                <a:latin typeface="Verdana"/>
              </a:rPr>
              <a:t>TICA 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1" name="object 60"/>
          <p:cNvSpPr/>
          <p:nvPr/>
        </p:nvSpPr>
        <p:spPr>
          <a:xfrm>
            <a:off x="3528720" y="9217800"/>
            <a:ext cx="17143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09:56:12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10:21:07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10:23:50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2" name="object 61"/>
          <p:cNvSpPr/>
          <p:nvPr/>
        </p:nvSpPr>
        <p:spPr>
          <a:xfrm>
            <a:off x="3503520" y="9103680"/>
            <a:ext cx="3373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NEGOCIADO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/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3963" name="object 62"/>
          <p:cNvSpPr/>
          <p:nvPr/>
        </p:nvSpPr>
        <p:spPr>
          <a:xfrm>
            <a:off x="488880" y="9437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4" name="object 63"/>
          <p:cNvSpPr/>
          <p:nvPr/>
        </p:nvSpPr>
        <p:spPr>
          <a:xfrm>
            <a:off x="3528720" y="9379800"/>
            <a:ext cx="59652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20:20:41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09:19:43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5" name="object 64"/>
          <p:cNvSpPr/>
          <p:nvPr/>
        </p:nvSpPr>
        <p:spPr>
          <a:xfrm>
            <a:off x="5387040" y="943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6" name="object 65"/>
          <p:cNvSpPr/>
          <p:nvPr/>
        </p:nvSpPr>
        <p:spPr>
          <a:xfrm>
            <a:off x="488880" y="971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599,99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7" name="object 66"/>
          <p:cNvSpPr/>
          <p:nvPr/>
        </p:nvSpPr>
        <p:spPr>
          <a:xfrm>
            <a:off x="5387040" y="971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8" name="object 67"/>
          <p:cNvSpPr/>
          <p:nvPr/>
        </p:nvSpPr>
        <p:spPr>
          <a:xfrm>
            <a:off x="488880" y="999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9" name="object 68"/>
          <p:cNvSpPr/>
          <p:nvPr/>
        </p:nvSpPr>
        <p:spPr>
          <a:xfrm>
            <a:off x="2137680" y="99900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0" name="object 69"/>
          <p:cNvSpPr/>
          <p:nvPr/>
        </p:nvSpPr>
        <p:spPr>
          <a:xfrm>
            <a:off x="5387040" y="999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1" name="object 70"/>
          <p:cNvSpPr/>
          <p:nvPr/>
        </p:nvSpPr>
        <p:spPr>
          <a:xfrm>
            <a:off x="488880" y="102088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2" name="object 71"/>
          <p:cNvSpPr/>
          <p:nvPr/>
        </p:nvSpPr>
        <p:spPr>
          <a:xfrm>
            <a:off x="2137680" y="10208880"/>
            <a:ext cx="1209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3" name="object 72"/>
          <p:cNvSpPr/>
          <p:nvPr/>
        </p:nvSpPr>
        <p:spPr>
          <a:xfrm>
            <a:off x="5387040" y="10208880"/>
            <a:ext cx="1135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4" name="object 4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97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2C47602-AB39-484C-9442-ECFFABE6F27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3976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977" name="object 3"/>
          <p:cNvSpPr/>
          <p:nvPr/>
        </p:nvSpPr>
        <p:spPr>
          <a:xfrm>
            <a:off x="3528720" y="165240"/>
            <a:ext cx="12783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225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23:07:41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8" name="object 4"/>
          <p:cNvSpPr/>
          <p:nvPr/>
        </p:nvSpPr>
        <p:spPr>
          <a:xfrm>
            <a:off x="2137680" y="355680"/>
            <a:ext cx="1100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6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9" name="object 5"/>
          <p:cNvSpPr/>
          <p:nvPr/>
        </p:nvSpPr>
        <p:spPr>
          <a:xfrm>
            <a:off x="5387040" y="355680"/>
            <a:ext cx="1668600" cy="5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09:14:47: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0" name="object 6"/>
          <p:cNvSpPr/>
          <p:nvPr/>
        </p:nvSpPr>
        <p:spPr>
          <a:xfrm>
            <a:off x="488880" y="689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1" name="object 7"/>
          <p:cNvSpPr/>
          <p:nvPr/>
        </p:nvSpPr>
        <p:spPr>
          <a:xfrm>
            <a:off x="2137680" y="631800"/>
            <a:ext cx="1262160" cy="7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  COMERCIO E SERVIÇOS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2" name="object 8"/>
          <p:cNvSpPr/>
          <p:nvPr/>
        </p:nvSpPr>
        <p:spPr>
          <a:xfrm>
            <a:off x="352872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08:59:34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3" name="object 9"/>
          <p:cNvSpPr/>
          <p:nvPr/>
        </p:nvSpPr>
        <p:spPr>
          <a:xfrm>
            <a:off x="488880" y="10227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4" name="object 10"/>
          <p:cNvSpPr/>
          <p:nvPr/>
        </p:nvSpPr>
        <p:spPr>
          <a:xfrm>
            <a:off x="3528720" y="9655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13:54:31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16:43:44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5" name="object 11"/>
          <p:cNvSpPr/>
          <p:nvPr/>
        </p:nvSpPr>
        <p:spPr>
          <a:xfrm>
            <a:off x="5387040" y="102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6" name="object 12"/>
          <p:cNvSpPr/>
          <p:nvPr/>
        </p:nvSpPr>
        <p:spPr>
          <a:xfrm>
            <a:off x="488880" y="135612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1.138,50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7" name="object 13"/>
          <p:cNvSpPr/>
          <p:nvPr/>
        </p:nvSpPr>
        <p:spPr>
          <a:xfrm>
            <a:off x="2137680" y="135612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8" name="object 14"/>
          <p:cNvSpPr/>
          <p:nvPr/>
        </p:nvSpPr>
        <p:spPr>
          <a:xfrm>
            <a:off x="5387040" y="135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989" name="object 15"/>
          <p:cNvGraphicFramePr/>
          <p:nvPr/>
        </p:nvGraphicFramePr>
        <p:xfrm>
          <a:off x="441360" y="1778040"/>
          <a:ext cx="6657480" cy="954000"/>
        </p:xfrm>
        <a:graphic>
          <a:graphicData uri="http://schemas.openxmlformats.org/drawingml/2006/table">
            <a:tbl>
              <a:tblPr/>
              <a:tblGrid>
                <a:gridCol w="3682080"/>
                <a:gridCol w="1520640"/>
                <a:gridCol w="145476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4472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474,46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16.528.255/0001-61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599,99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20.315.728/0001-10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621,00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DADB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REPRESENTAÇÕES,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COMERCIO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12.980.808/0001-61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1.100,00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990" name="object 16"/>
          <p:cNvSpPr/>
          <p:nvPr/>
        </p:nvSpPr>
        <p:spPr>
          <a:xfrm>
            <a:off x="460440" y="290952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10:21:26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1" name="object 17"/>
          <p:cNvSpPr/>
          <p:nvPr/>
        </p:nvSpPr>
        <p:spPr>
          <a:xfrm>
            <a:off x="2814120" y="326196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10:23:27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2" name="object 18"/>
          <p:cNvSpPr/>
          <p:nvPr/>
        </p:nvSpPr>
        <p:spPr>
          <a:xfrm>
            <a:off x="5139360" y="330984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3993" name="object 19"/>
          <p:cNvGraphicFramePr/>
          <p:nvPr/>
        </p:nvGraphicFramePr>
        <p:xfrm>
          <a:off x="441360" y="386496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3994" name="object 20"/>
          <p:cNvSpPr/>
          <p:nvPr/>
        </p:nvSpPr>
        <p:spPr>
          <a:xfrm>
            <a:off x="460440" y="573012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5" name="object 21"/>
          <p:cNvSpPr/>
          <p:nvPr/>
        </p:nvSpPr>
        <p:spPr>
          <a:xfrm>
            <a:off x="444600" y="6654600"/>
            <a:ext cx="126972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  <a:tabLst>
                <a:tab algn="l" pos="6285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57240">
              <a:lnSpc>
                <a:spcPct val="100000"/>
              </a:lnSpc>
              <a:spcBef>
                <a:spcPts val="675"/>
              </a:spcBef>
              <a:buNone/>
              <a:tabLst>
                <a:tab algn="l" pos="628560"/>
              </a:tabLst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6" name="object 22"/>
          <p:cNvSpPr/>
          <p:nvPr/>
        </p:nvSpPr>
        <p:spPr>
          <a:xfrm>
            <a:off x="1908720" y="665460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7" name="object 23"/>
          <p:cNvSpPr/>
          <p:nvPr/>
        </p:nvSpPr>
        <p:spPr>
          <a:xfrm>
            <a:off x="2756880" y="6654600"/>
            <a:ext cx="80784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8" name="object 24"/>
          <p:cNvSpPr/>
          <p:nvPr/>
        </p:nvSpPr>
        <p:spPr>
          <a:xfrm>
            <a:off x="4136040" y="659736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550,00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99" name="object 25"/>
          <p:cNvSpPr/>
          <p:nvPr/>
        </p:nvSpPr>
        <p:spPr>
          <a:xfrm>
            <a:off x="5739480" y="659736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474,46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0" name="object 26"/>
          <p:cNvSpPr/>
          <p:nvPr/>
        </p:nvSpPr>
        <p:spPr>
          <a:xfrm>
            <a:off x="1080000" y="69688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1" name="object 27"/>
          <p:cNvSpPr/>
          <p:nvPr/>
        </p:nvSpPr>
        <p:spPr>
          <a:xfrm>
            <a:off x="460440" y="73216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2" name="object 28"/>
          <p:cNvSpPr/>
          <p:nvPr/>
        </p:nvSpPr>
        <p:spPr>
          <a:xfrm>
            <a:off x="1832760" y="746460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09:11:19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09:14:47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09:14:59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3" name="object 29"/>
          <p:cNvSpPr/>
          <p:nvPr/>
        </p:nvSpPr>
        <p:spPr>
          <a:xfrm>
            <a:off x="3004920" y="75121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4" name="object 30"/>
          <p:cNvSpPr/>
          <p:nvPr/>
        </p:nvSpPr>
        <p:spPr>
          <a:xfrm>
            <a:off x="488880" y="78458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5" name="object 31"/>
          <p:cNvSpPr/>
          <p:nvPr/>
        </p:nvSpPr>
        <p:spPr>
          <a:xfrm>
            <a:off x="3004920" y="78458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6" name="object 32"/>
          <p:cNvSpPr/>
          <p:nvPr/>
        </p:nvSpPr>
        <p:spPr>
          <a:xfrm>
            <a:off x="488880" y="829368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7" name="object 33"/>
          <p:cNvSpPr/>
          <p:nvPr/>
        </p:nvSpPr>
        <p:spPr>
          <a:xfrm>
            <a:off x="3004920" y="835092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8" name="object 34"/>
          <p:cNvSpPr/>
          <p:nvPr/>
        </p:nvSpPr>
        <p:spPr>
          <a:xfrm>
            <a:off x="488880" y="88556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09" name="object 35"/>
          <p:cNvSpPr/>
          <p:nvPr/>
        </p:nvSpPr>
        <p:spPr>
          <a:xfrm>
            <a:off x="3004920" y="88556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0" name="object 36"/>
          <p:cNvSpPr/>
          <p:nvPr/>
        </p:nvSpPr>
        <p:spPr>
          <a:xfrm>
            <a:off x="463680" y="924660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011" name="object 37"/>
          <p:cNvSpPr/>
          <p:nvPr/>
        </p:nvSpPr>
        <p:spPr>
          <a:xfrm>
            <a:off x="1832760" y="9303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09:25:00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2" name="object 38"/>
          <p:cNvSpPr/>
          <p:nvPr/>
        </p:nvSpPr>
        <p:spPr>
          <a:xfrm>
            <a:off x="488880" y="95227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3" name="object 39"/>
          <p:cNvSpPr/>
          <p:nvPr/>
        </p:nvSpPr>
        <p:spPr>
          <a:xfrm>
            <a:off x="1832760" y="9465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4" name="object 40"/>
          <p:cNvSpPr/>
          <p:nvPr/>
        </p:nvSpPr>
        <p:spPr>
          <a:xfrm>
            <a:off x="488880" y="98564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5" name="object 41"/>
          <p:cNvSpPr/>
          <p:nvPr/>
        </p:nvSpPr>
        <p:spPr>
          <a:xfrm>
            <a:off x="1832760" y="97419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09:44:55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6" name="object 42"/>
          <p:cNvSpPr/>
          <p:nvPr/>
        </p:nvSpPr>
        <p:spPr>
          <a:xfrm>
            <a:off x="3004920" y="985644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7" name="object 2"/>
          <p:cNvSpPr/>
          <p:nvPr/>
        </p:nvSpPr>
        <p:spPr>
          <a:xfrm>
            <a:off x="323280" y="165240"/>
            <a:ext cx="137520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18" name="object 3"/>
          <p:cNvSpPr/>
          <p:nvPr/>
        </p:nvSpPr>
        <p:spPr>
          <a:xfrm>
            <a:off x="3004920" y="165240"/>
            <a:ext cx="383868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463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4019" name="object 4"/>
          <p:cNvGrpSpPr/>
          <p:nvPr/>
        </p:nvGrpSpPr>
        <p:grpSpPr>
          <a:xfrm>
            <a:off x="473040" y="7925040"/>
            <a:ext cx="6622560" cy="19440"/>
            <a:chOff x="473040" y="7925040"/>
            <a:chExt cx="6622560" cy="19440"/>
          </a:xfrm>
        </p:grpSpPr>
        <p:sp>
          <p:nvSpPr>
            <p:cNvPr id="4020" name="object 5"/>
            <p:cNvSpPr/>
            <p:nvPr/>
          </p:nvSpPr>
          <p:spPr>
            <a:xfrm>
              <a:off x="473040" y="792504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21" name="object 6"/>
            <p:cNvSpPr/>
            <p:nvPr/>
          </p:nvSpPr>
          <p:spPr>
            <a:xfrm>
              <a:off x="473040" y="792504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22" name="object 7"/>
            <p:cNvSpPr/>
            <p:nvPr/>
          </p:nvSpPr>
          <p:spPr>
            <a:xfrm>
              <a:off x="473040" y="792504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023" name="object 8"/>
          <p:cNvSpPr/>
          <p:nvPr/>
        </p:nvSpPr>
        <p:spPr>
          <a:xfrm>
            <a:off x="1832760" y="355680"/>
            <a:ext cx="1049400" cy="610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10:20:57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10:21:07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10:21:26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10:23:27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10:23:50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10:24:08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11:14:13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11:14:17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11:14:17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4"/>
              </a:spcBef>
              <a:buNone/>
              <a:tabLst>
                <a:tab algn="l" pos="619200"/>
              </a:tabLst>
            </a:pP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11:16:30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4" name="object 5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02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C09A1626-41E1-4646-8147-F40265F3DF87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026" name="object 9"/>
          <p:cNvSpPr/>
          <p:nvPr/>
        </p:nvSpPr>
        <p:spPr>
          <a:xfrm>
            <a:off x="488880" y="10321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7" name="object 10"/>
          <p:cNvSpPr/>
          <p:nvPr/>
        </p:nvSpPr>
        <p:spPr>
          <a:xfrm>
            <a:off x="3004920" y="918000"/>
            <a:ext cx="40564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R$ 474,46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8" name="object 11"/>
          <p:cNvSpPr/>
          <p:nvPr/>
        </p:nvSpPr>
        <p:spPr>
          <a:xfrm>
            <a:off x="488880" y="136584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9" name="object 12"/>
          <p:cNvSpPr/>
          <p:nvPr/>
        </p:nvSpPr>
        <p:spPr>
          <a:xfrm>
            <a:off x="3004920" y="142272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11:21.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0" name="object 13"/>
          <p:cNvSpPr/>
          <p:nvPr/>
        </p:nvSpPr>
        <p:spPr>
          <a:xfrm>
            <a:off x="488880" y="192780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1" name="object 14"/>
          <p:cNvSpPr/>
          <p:nvPr/>
        </p:nvSpPr>
        <p:spPr>
          <a:xfrm>
            <a:off x="3004920" y="198504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2" name="object 15"/>
          <p:cNvSpPr/>
          <p:nvPr/>
        </p:nvSpPr>
        <p:spPr>
          <a:xfrm>
            <a:off x="488880" y="254736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3" name="object 16"/>
          <p:cNvSpPr/>
          <p:nvPr/>
        </p:nvSpPr>
        <p:spPr>
          <a:xfrm>
            <a:off x="3004920" y="2432880"/>
            <a:ext cx="40654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474,46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4" name="object 17"/>
          <p:cNvSpPr/>
          <p:nvPr/>
        </p:nvSpPr>
        <p:spPr>
          <a:xfrm>
            <a:off x="488880" y="293796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5" name="object 18"/>
          <p:cNvSpPr/>
          <p:nvPr/>
        </p:nvSpPr>
        <p:spPr>
          <a:xfrm>
            <a:off x="488880" y="34430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6" name="object 19"/>
          <p:cNvSpPr/>
          <p:nvPr/>
        </p:nvSpPr>
        <p:spPr>
          <a:xfrm>
            <a:off x="3004920" y="355752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7" name="object 20"/>
          <p:cNvSpPr/>
          <p:nvPr/>
        </p:nvSpPr>
        <p:spPr>
          <a:xfrm>
            <a:off x="488880" y="40626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8" name="object 21"/>
          <p:cNvSpPr/>
          <p:nvPr/>
        </p:nvSpPr>
        <p:spPr>
          <a:xfrm>
            <a:off x="3004920" y="406260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9" name="object 22"/>
          <p:cNvSpPr/>
          <p:nvPr/>
        </p:nvSpPr>
        <p:spPr>
          <a:xfrm>
            <a:off x="488880" y="45104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0" name="object 23"/>
          <p:cNvSpPr/>
          <p:nvPr/>
        </p:nvSpPr>
        <p:spPr>
          <a:xfrm>
            <a:off x="488880" y="49010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1" name="object 24"/>
          <p:cNvSpPr/>
          <p:nvPr/>
        </p:nvSpPr>
        <p:spPr>
          <a:xfrm>
            <a:off x="3004920" y="50155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2" name="object 25"/>
          <p:cNvSpPr/>
          <p:nvPr/>
        </p:nvSpPr>
        <p:spPr>
          <a:xfrm>
            <a:off x="1832760" y="529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11:16:30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3" name="object 26"/>
          <p:cNvSpPr/>
          <p:nvPr/>
        </p:nvSpPr>
        <p:spPr>
          <a:xfrm>
            <a:off x="488880" y="573984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4" name="object 27"/>
          <p:cNvSpPr/>
          <p:nvPr/>
        </p:nvSpPr>
        <p:spPr>
          <a:xfrm>
            <a:off x="1832760" y="55681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11:18:29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5" name="object 28"/>
          <p:cNvSpPr/>
          <p:nvPr/>
        </p:nvSpPr>
        <p:spPr>
          <a:xfrm>
            <a:off x="3004920" y="573984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6" name="object 29"/>
          <p:cNvSpPr/>
          <p:nvPr/>
        </p:nvSpPr>
        <p:spPr>
          <a:xfrm>
            <a:off x="460440" y="6264000"/>
            <a:ext cx="1116000" cy="70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7" name="object 30"/>
          <p:cNvSpPr/>
          <p:nvPr/>
        </p:nvSpPr>
        <p:spPr>
          <a:xfrm>
            <a:off x="1946880" y="64544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8" name="object 31"/>
          <p:cNvSpPr/>
          <p:nvPr/>
        </p:nvSpPr>
        <p:spPr>
          <a:xfrm>
            <a:off x="2995200" y="645444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9" name="object 32"/>
          <p:cNvSpPr/>
          <p:nvPr/>
        </p:nvSpPr>
        <p:spPr>
          <a:xfrm>
            <a:off x="1946880" y="6673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09:45:39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0" name="object 33"/>
          <p:cNvSpPr/>
          <p:nvPr/>
        </p:nvSpPr>
        <p:spPr>
          <a:xfrm>
            <a:off x="2995200" y="6673680"/>
            <a:ext cx="3951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474,46,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seu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1" name="object 34"/>
          <p:cNvSpPr/>
          <p:nvPr/>
        </p:nvSpPr>
        <p:spPr>
          <a:xfrm>
            <a:off x="488880" y="7007040"/>
            <a:ext cx="2054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ROGÉRIO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FEIJÓ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24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09:54:45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2" name="object 35"/>
          <p:cNvSpPr/>
          <p:nvPr/>
        </p:nvSpPr>
        <p:spPr>
          <a:xfrm>
            <a:off x="2995200" y="7064280"/>
            <a:ext cx="4032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concorrendo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outros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responderemos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3" name="object 36"/>
          <p:cNvSpPr/>
          <p:nvPr/>
        </p:nvSpPr>
        <p:spPr>
          <a:xfrm>
            <a:off x="488880" y="7283520"/>
            <a:ext cx="1087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4" name="object 37"/>
          <p:cNvSpPr/>
          <p:nvPr/>
        </p:nvSpPr>
        <p:spPr>
          <a:xfrm>
            <a:off x="1946880" y="7340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5" name="object 38"/>
          <p:cNvSpPr/>
          <p:nvPr/>
        </p:nvSpPr>
        <p:spPr>
          <a:xfrm>
            <a:off x="2995200" y="739800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6" name="object 39"/>
          <p:cNvSpPr/>
          <p:nvPr/>
        </p:nvSpPr>
        <p:spPr>
          <a:xfrm>
            <a:off x="460440" y="7969320"/>
            <a:ext cx="663840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15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HD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Sata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2TB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455,90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lote) 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11:18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7" name="object 40"/>
          <p:cNvSpPr/>
          <p:nvPr/>
        </p:nvSpPr>
        <p:spPr>
          <a:xfrm>
            <a:off x="488880" y="9408600"/>
            <a:ext cx="1991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18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8" name="object 41"/>
          <p:cNvSpPr/>
          <p:nvPr/>
        </p:nvSpPr>
        <p:spPr>
          <a:xfrm>
            <a:off x="3204720" y="940860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9" name="object 42"/>
          <p:cNvSpPr/>
          <p:nvPr/>
        </p:nvSpPr>
        <p:spPr>
          <a:xfrm>
            <a:off x="4853520" y="94086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0" name="object 43"/>
          <p:cNvSpPr/>
          <p:nvPr/>
        </p:nvSpPr>
        <p:spPr>
          <a:xfrm>
            <a:off x="5682600" y="9351360"/>
            <a:ext cx="1172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1748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1748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1" name="object 44"/>
          <p:cNvSpPr/>
          <p:nvPr/>
        </p:nvSpPr>
        <p:spPr>
          <a:xfrm>
            <a:off x="488880" y="962784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2" name="object 45"/>
          <p:cNvSpPr/>
          <p:nvPr/>
        </p:nvSpPr>
        <p:spPr>
          <a:xfrm>
            <a:off x="1556280" y="968472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R$ 455,90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3" name="object 46"/>
          <p:cNvSpPr/>
          <p:nvPr/>
        </p:nvSpPr>
        <p:spPr>
          <a:xfrm>
            <a:off x="3204720" y="968472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R$ 911,80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4" name="object 47"/>
          <p:cNvSpPr/>
          <p:nvPr/>
        </p:nvSpPr>
        <p:spPr>
          <a:xfrm>
            <a:off x="4853520" y="9627840"/>
            <a:ext cx="21308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41320"/>
                <a:tab algn="l" pos="154692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841320"/>
                <a:tab algn="l" pos="1546920"/>
              </a:tabLst>
            </a:pPr>
            <a:r>
              <a:rPr b="0" lang="pt-BR" sz="750" spc="-1" strike="noStrike">
                <a:latin typeface="Verdana"/>
              </a:rPr>
              <a:t>09:56:41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5" name="object 48"/>
          <p:cNvSpPr/>
          <p:nvPr/>
        </p:nvSpPr>
        <p:spPr>
          <a:xfrm>
            <a:off x="590760" y="10094760"/>
            <a:ext cx="2415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Seq.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6" name="object 49"/>
          <p:cNvSpPr/>
          <p:nvPr/>
        </p:nvSpPr>
        <p:spPr>
          <a:xfrm>
            <a:off x="1109880" y="10094760"/>
            <a:ext cx="6130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Código Item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7" name="object 50"/>
          <p:cNvSpPr/>
          <p:nvPr/>
        </p:nvSpPr>
        <p:spPr>
          <a:xfrm>
            <a:off x="1927800" y="10094760"/>
            <a:ext cx="303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Nome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8" name="object 51"/>
          <p:cNvSpPr/>
          <p:nvPr/>
        </p:nvSpPr>
        <p:spPr>
          <a:xfrm>
            <a:off x="3382920" y="10094760"/>
            <a:ext cx="57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Quantidade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9" name="object 52"/>
          <p:cNvSpPr/>
          <p:nvPr/>
        </p:nvSpPr>
        <p:spPr>
          <a:xfrm>
            <a:off x="4708080" y="100947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0" name="object 61"/>
          <p:cNvSpPr/>
          <p:nvPr/>
        </p:nvSpPr>
        <p:spPr>
          <a:xfrm>
            <a:off x="460440" y="10122840"/>
            <a:ext cx="1846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1" name="object 6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07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7F381F5-43B9-4E4F-8707-67F70B6258E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073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4428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075" name="object 4"/>
          <p:cNvSpPr/>
          <p:nvPr/>
        </p:nvSpPr>
        <p:spPr>
          <a:xfrm>
            <a:off x="1191960" y="355680"/>
            <a:ext cx="449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1491270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6" name="object 5"/>
          <p:cNvSpPr/>
          <p:nvPr/>
        </p:nvSpPr>
        <p:spPr>
          <a:xfrm>
            <a:off x="1927800" y="355680"/>
            <a:ext cx="78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Sata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7" name="object 6"/>
          <p:cNvSpPr/>
          <p:nvPr/>
        </p:nvSpPr>
        <p:spPr>
          <a:xfrm>
            <a:off x="3550320" y="355680"/>
            <a:ext cx="24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 un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8" name="object 7"/>
          <p:cNvSpPr/>
          <p:nvPr/>
        </p:nvSpPr>
        <p:spPr>
          <a:xfrm>
            <a:off x="5268600" y="355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9" name="object 8"/>
          <p:cNvSpPr/>
          <p:nvPr/>
        </p:nvSpPr>
        <p:spPr>
          <a:xfrm>
            <a:off x="460440" y="7369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0" name="object 9"/>
          <p:cNvSpPr/>
          <p:nvPr/>
        </p:nvSpPr>
        <p:spPr>
          <a:xfrm>
            <a:off x="3852720" y="10418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1" name="object 10"/>
          <p:cNvSpPr/>
          <p:nvPr/>
        </p:nvSpPr>
        <p:spPr>
          <a:xfrm>
            <a:off x="460440" y="1718280"/>
            <a:ext cx="664560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1491270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</a:t>
            </a:r>
            <a:r>
              <a:rPr b="1" lang="pt-BR" sz="750" spc="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HD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Sata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7200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RPM.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Taxa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transferência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suportado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SATA: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6.0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3.0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1.5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Gb/s,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26" strike="noStrike">
                <a:latin typeface="Verdana"/>
              </a:rPr>
              <a:t>Taxa 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 de </a:t>
            </a:r>
            <a:r>
              <a:rPr b="0" lang="pt-BR" sz="750" spc="-7" strike="noStrike">
                <a:latin typeface="Verdana"/>
              </a:rPr>
              <a:t>transferência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sustentada OD: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220MB,</a:t>
            </a:r>
            <a:r>
              <a:rPr b="0" lang="pt-BR" sz="750" spc="-1" strike="noStrike">
                <a:latin typeface="Verdana"/>
              </a:rPr>
              <a:t> Cache: 256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MB;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 similar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padrão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qualidade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modelo </a:t>
            </a:r>
            <a:r>
              <a:rPr b="0" lang="pt-BR" sz="750" spc="-7" strike="noStrike">
                <a:latin typeface="Verdana"/>
              </a:rPr>
              <a:t>BarraCuda</a:t>
            </a:r>
            <a:r>
              <a:rPr b="0" lang="pt-BR" sz="750" spc="-1" strike="noStrike">
                <a:latin typeface="Verdana"/>
              </a:rPr>
              <a:t> da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Seagate. </a:t>
            </a:r>
            <a:r>
              <a:rPr b="0" lang="pt-BR" sz="750" spc="-7" strike="noStrike">
                <a:latin typeface="Verdana"/>
              </a:rPr>
              <a:t>Garantia</a:t>
            </a:r>
            <a:r>
              <a:rPr b="0" lang="pt-BR" sz="750" spc="-1" strike="noStrike">
                <a:latin typeface="Verdana"/>
              </a:rPr>
              <a:t> 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2" name="object 11"/>
          <p:cNvSpPr/>
          <p:nvPr/>
        </p:nvSpPr>
        <p:spPr>
          <a:xfrm>
            <a:off x="488880" y="34336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3" name="object 12"/>
          <p:cNvSpPr/>
          <p:nvPr/>
        </p:nvSpPr>
        <p:spPr>
          <a:xfrm>
            <a:off x="2004120" y="34336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4" name="object 13"/>
          <p:cNvSpPr/>
          <p:nvPr/>
        </p:nvSpPr>
        <p:spPr>
          <a:xfrm>
            <a:off x="2937960" y="331920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5" name="object 14"/>
          <p:cNvSpPr/>
          <p:nvPr/>
        </p:nvSpPr>
        <p:spPr>
          <a:xfrm>
            <a:off x="3595680" y="3376440"/>
            <a:ext cx="59652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20:22:09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6" name="object 15"/>
          <p:cNvSpPr/>
          <p:nvPr/>
        </p:nvSpPr>
        <p:spPr>
          <a:xfrm>
            <a:off x="4272120" y="34336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7" name="object 16"/>
          <p:cNvSpPr/>
          <p:nvPr/>
        </p:nvSpPr>
        <p:spPr>
          <a:xfrm>
            <a:off x="488880" y="3767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8" name="object 17"/>
          <p:cNvSpPr/>
          <p:nvPr/>
        </p:nvSpPr>
        <p:spPr>
          <a:xfrm>
            <a:off x="2004120" y="38242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9" name="object 18"/>
          <p:cNvSpPr/>
          <p:nvPr/>
        </p:nvSpPr>
        <p:spPr>
          <a:xfrm>
            <a:off x="1978920" y="370980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530,00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090" name="object 19"/>
          <p:cNvSpPr/>
          <p:nvPr/>
        </p:nvSpPr>
        <p:spPr>
          <a:xfrm>
            <a:off x="4272120" y="37670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1" name="object 20"/>
          <p:cNvSpPr/>
          <p:nvPr/>
        </p:nvSpPr>
        <p:spPr>
          <a:xfrm>
            <a:off x="4748760" y="37670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2" name="object 21"/>
          <p:cNvSpPr/>
          <p:nvPr/>
        </p:nvSpPr>
        <p:spPr>
          <a:xfrm>
            <a:off x="488880" y="3986280"/>
            <a:ext cx="222336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ST2000DM008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3" name="object 22"/>
          <p:cNvSpPr/>
          <p:nvPr/>
        </p:nvSpPr>
        <p:spPr>
          <a:xfrm>
            <a:off x="488880" y="4376880"/>
            <a:ext cx="16614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27840"/>
              </a:tabLst>
            </a:pP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4" name="object 23"/>
          <p:cNvSpPr/>
          <p:nvPr/>
        </p:nvSpPr>
        <p:spPr>
          <a:xfrm>
            <a:off x="1978920" y="4262760"/>
            <a:ext cx="1347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699,00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095" name="object 24"/>
          <p:cNvSpPr/>
          <p:nvPr/>
        </p:nvSpPr>
        <p:spPr>
          <a:xfrm>
            <a:off x="3595680" y="426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23:08:11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6" name="object 25"/>
          <p:cNvSpPr/>
          <p:nvPr/>
        </p:nvSpPr>
        <p:spPr>
          <a:xfrm>
            <a:off x="4272120" y="43200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7" name="object 26"/>
          <p:cNvSpPr/>
          <p:nvPr/>
        </p:nvSpPr>
        <p:spPr>
          <a:xfrm>
            <a:off x="4748760" y="4262760"/>
            <a:ext cx="2267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09:16:11: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8" name="object 27"/>
          <p:cNvSpPr/>
          <p:nvPr/>
        </p:nvSpPr>
        <p:spPr>
          <a:xfrm>
            <a:off x="660600" y="4538880"/>
            <a:ext cx="1953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BARRACUDA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9" name="object 28"/>
          <p:cNvSpPr/>
          <p:nvPr/>
        </p:nvSpPr>
        <p:spPr>
          <a:xfrm>
            <a:off x="438120" y="4815360"/>
            <a:ext cx="29134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360">
              <a:lnSpc>
                <a:spcPct val="100000"/>
              </a:lnSpc>
              <a:spcBef>
                <a:spcPts val="99"/>
              </a:spcBef>
              <a:buNone/>
              <a:tabLst>
                <a:tab algn="l" pos="1578600"/>
              </a:tabLst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699,00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235080">
              <a:lnSpc>
                <a:spcPct val="100000"/>
              </a:lnSpc>
              <a:spcBef>
                <a:spcPts val="374"/>
              </a:spcBef>
              <a:buNone/>
              <a:tabLst>
                <a:tab algn="l" pos="157860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235080">
              <a:lnSpc>
                <a:spcPct val="100000"/>
              </a:lnSpc>
              <a:buNone/>
              <a:tabLst>
                <a:tab algn="l" pos="1578600"/>
              </a:tabLst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SEAGATE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BARRACUDA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0" name="object 29"/>
          <p:cNvSpPr/>
          <p:nvPr/>
        </p:nvSpPr>
        <p:spPr>
          <a:xfrm>
            <a:off x="3595680" y="4815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08:59:52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1" name="object 30"/>
          <p:cNvSpPr/>
          <p:nvPr/>
        </p:nvSpPr>
        <p:spPr>
          <a:xfrm>
            <a:off x="4272120" y="48726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2" name="object 31"/>
          <p:cNvSpPr/>
          <p:nvPr/>
        </p:nvSpPr>
        <p:spPr>
          <a:xfrm>
            <a:off x="4748760" y="4872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3" name="object 32"/>
          <p:cNvSpPr/>
          <p:nvPr/>
        </p:nvSpPr>
        <p:spPr>
          <a:xfrm>
            <a:off x="488880" y="54252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4" name="object 33"/>
          <p:cNvSpPr/>
          <p:nvPr/>
        </p:nvSpPr>
        <p:spPr>
          <a:xfrm>
            <a:off x="2004120" y="5482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5" name="object 34"/>
          <p:cNvSpPr/>
          <p:nvPr/>
        </p:nvSpPr>
        <p:spPr>
          <a:xfrm>
            <a:off x="1978920" y="53679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1.138,50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106" name="object 35"/>
          <p:cNvSpPr/>
          <p:nvPr/>
        </p:nvSpPr>
        <p:spPr>
          <a:xfrm>
            <a:off x="3595680" y="5367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16:44:09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7" name="object 36"/>
          <p:cNvSpPr/>
          <p:nvPr/>
        </p:nvSpPr>
        <p:spPr>
          <a:xfrm>
            <a:off x="4272120" y="542520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8" name="object 37"/>
          <p:cNvSpPr/>
          <p:nvPr/>
        </p:nvSpPr>
        <p:spPr>
          <a:xfrm>
            <a:off x="4748760" y="5425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9" name="object 38"/>
          <p:cNvSpPr/>
          <p:nvPr/>
        </p:nvSpPr>
        <p:spPr>
          <a:xfrm>
            <a:off x="460440" y="564444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HD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Sata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2TB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SEGATE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2TB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BARRACUDA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0" name="object 39"/>
          <p:cNvSpPr/>
          <p:nvPr/>
        </p:nvSpPr>
        <p:spPr>
          <a:xfrm>
            <a:off x="488880" y="64162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1" name="object 40"/>
          <p:cNvSpPr/>
          <p:nvPr/>
        </p:nvSpPr>
        <p:spPr>
          <a:xfrm>
            <a:off x="2137680" y="641628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2" name="object 41"/>
          <p:cNvSpPr/>
          <p:nvPr/>
        </p:nvSpPr>
        <p:spPr>
          <a:xfrm>
            <a:off x="3319200" y="630180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3" name="object 42"/>
          <p:cNvSpPr/>
          <p:nvPr/>
        </p:nvSpPr>
        <p:spPr>
          <a:xfrm>
            <a:off x="488880" y="675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4" name="object 43"/>
          <p:cNvSpPr/>
          <p:nvPr/>
        </p:nvSpPr>
        <p:spPr>
          <a:xfrm>
            <a:off x="2137680" y="6692760"/>
            <a:ext cx="1115280" cy="235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7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 CAPI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ANIO 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5" name="object 44"/>
          <p:cNvSpPr/>
          <p:nvPr/>
        </p:nvSpPr>
        <p:spPr>
          <a:xfrm>
            <a:off x="3294000" y="6692760"/>
            <a:ext cx="3373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NEGOCIADO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/</a:t>
            </a:r>
            <a:r>
              <a:rPr b="0" lang="pt-BR" sz="1129" spc="-15" strike="noStrike" baseline="-33000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116" name="object 45"/>
          <p:cNvSpPr/>
          <p:nvPr/>
        </p:nvSpPr>
        <p:spPr>
          <a:xfrm>
            <a:off x="3319200" y="6759360"/>
            <a:ext cx="1714320" cy="11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09:56:41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10:03:07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10:20:00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20:22:09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09:23:05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09:19:47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7" name="object 46"/>
          <p:cNvSpPr/>
          <p:nvPr/>
        </p:nvSpPr>
        <p:spPr>
          <a:xfrm>
            <a:off x="488880" y="70261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530,00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8" name="object 47"/>
          <p:cNvSpPr/>
          <p:nvPr/>
        </p:nvSpPr>
        <p:spPr>
          <a:xfrm>
            <a:off x="5177520" y="702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9" name="object 48"/>
          <p:cNvSpPr/>
          <p:nvPr/>
        </p:nvSpPr>
        <p:spPr>
          <a:xfrm>
            <a:off x="488880" y="7302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0" name="object 49"/>
          <p:cNvSpPr/>
          <p:nvPr/>
        </p:nvSpPr>
        <p:spPr>
          <a:xfrm>
            <a:off x="5177520" y="730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1" name="object 50"/>
          <p:cNvSpPr/>
          <p:nvPr/>
        </p:nvSpPr>
        <p:spPr>
          <a:xfrm>
            <a:off x="488880" y="75787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2" name="object 51"/>
          <p:cNvSpPr/>
          <p:nvPr/>
        </p:nvSpPr>
        <p:spPr>
          <a:xfrm>
            <a:off x="5177520" y="7578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3" name="object 52"/>
          <p:cNvSpPr/>
          <p:nvPr/>
        </p:nvSpPr>
        <p:spPr>
          <a:xfrm>
            <a:off x="488880" y="79124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4" name="object 53"/>
          <p:cNvSpPr/>
          <p:nvPr/>
        </p:nvSpPr>
        <p:spPr>
          <a:xfrm>
            <a:off x="3319200" y="7855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23:08:11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5" name="object 54"/>
          <p:cNvSpPr/>
          <p:nvPr/>
        </p:nvSpPr>
        <p:spPr>
          <a:xfrm>
            <a:off x="5177520" y="7797960"/>
            <a:ext cx="174024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09:16:11: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6" name="object 55"/>
          <p:cNvSpPr/>
          <p:nvPr/>
        </p:nvSpPr>
        <p:spPr>
          <a:xfrm>
            <a:off x="488880" y="82458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7" name="object 56"/>
          <p:cNvSpPr/>
          <p:nvPr/>
        </p:nvSpPr>
        <p:spPr>
          <a:xfrm>
            <a:off x="3319200" y="818892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08:59:52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16:44:09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8" name="object 57"/>
          <p:cNvSpPr/>
          <p:nvPr/>
        </p:nvSpPr>
        <p:spPr>
          <a:xfrm>
            <a:off x="488880" y="8522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1.138,50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9" name="object 58"/>
          <p:cNvSpPr/>
          <p:nvPr/>
        </p:nvSpPr>
        <p:spPr>
          <a:xfrm>
            <a:off x="5177520" y="8522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130" name="object 59"/>
          <p:cNvGraphicFramePr/>
          <p:nvPr/>
        </p:nvGraphicFramePr>
        <p:xfrm>
          <a:off x="441360" y="8944200"/>
          <a:ext cx="6657480" cy="792000"/>
        </p:xfrm>
        <a:graphic>
          <a:graphicData uri="http://schemas.openxmlformats.org/drawingml/2006/table">
            <a:tbl>
              <a:tblPr/>
              <a:tblGrid>
                <a:gridCol w="2854800"/>
                <a:gridCol w="2066760"/>
                <a:gridCol w="173592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2888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888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911,80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888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16.528.255/0001-61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1.240,00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HELENA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CAPITANIO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2888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20.315.728/0001-10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1.242,00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131" name="object 60"/>
          <p:cNvSpPr/>
          <p:nvPr/>
        </p:nvSpPr>
        <p:spPr>
          <a:xfrm>
            <a:off x="460440" y="9961200"/>
            <a:ext cx="1323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2" name="object 4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133" name="object 42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6</a:t>
            </a:r>
            <a:r>
              <a:rPr b="0" lang="pt-BR" sz="800" spc="-7" strike="noStrike">
                <a:latin typeface="Arial MT"/>
              </a:rPr>
              <a:t>7/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134" name="object 2"/>
          <p:cNvSpPr/>
          <p:nvPr/>
        </p:nvSpPr>
        <p:spPr>
          <a:xfrm>
            <a:off x="323280" y="165240"/>
            <a:ext cx="2191680" cy="7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Data Início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10:03:18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35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136" name="object 4"/>
          <p:cNvSpPr/>
          <p:nvPr/>
        </p:nvSpPr>
        <p:spPr>
          <a:xfrm>
            <a:off x="2814120" y="3078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10:19:54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37" name="object 5"/>
          <p:cNvSpPr/>
          <p:nvPr/>
        </p:nvSpPr>
        <p:spPr>
          <a:xfrm>
            <a:off x="5139360" y="35568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138" name="object 6"/>
          <p:cNvGraphicFramePr/>
          <p:nvPr/>
        </p:nvGraphicFramePr>
        <p:xfrm>
          <a:off x="441360" y="91116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10:20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139" name="object 7"/>
          <p:cNvSpPr/>
          <p:nvPr/>
        </p:nvSpPr>
        <p:spPr>
          <a:xfrm>
            <a:off x="460440" y="2775960"/>
            <a:ext cx="5181840" cy="9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0" name="object 8"/>
          <p:cNvSpPr/>
          <p:nvPr/>
        </p:nvSpPr>
        <p:spPr>
          <a:xfrm>
            <a:off x="469800" y="370044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1" name="object 9"/>
          <p:cNvSpPr/>
          <p:nvPr/>
        </p:nvSpPr>
        <p:spPr>
          <a:xfrm>
            <a:off x="1908720" y="3700440"/>
            <a:ext cx="61560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2" name="object 10"/>
          <p:cNvSpPr/>
          <p:nvPr/>
        </p:nvSpPr>
        <p:spPr>
          <a:xfrm>
            <a:off x="2756880" y="3700440"/>
            <a:ext cx="80784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3" name="object 11"/>
          <p:cNvSpPr/>
          <p:nvPr/>
        </p:nvSpPr>
        <p:spPr>
          <a:xfrm>
            <a:off x="4136040" y="3643200"/>
            <a:ext cx="152424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530,00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4" name="object 12"/>
          <p:cNvSpPr/>
          <p:nvPr/>
        </p:nvSpPr>
        <p:spPr>
          <a:xfrm>
            <a:off x="5739480" y="3643200"/>
            <a:ext cx="1359720" cy="4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Ofertado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(Unitário,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R$)</a:t>
            </a:r>
            <a:endParaRPr b="0" lang="pt-BR" sz="7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455,90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5" name="object 13"/>
          <p:cNvSpPr/>
          <p:nvPr/>
        </p:nvSpPr>
        <p:spPr>
          <a:xfrm>
            <a:off x="463680" y="39006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6" name="object 14"/>
          <p:cNvSpPr/>
          <p:nvPr/>
        </p:nvSpPr>
        <p:spPr>
          <a:xfrm>
            <a:off x="1080000" y="40150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7" name="object 15"/>
          <p:cNvSpPr/>
          <p:nvPr/>
        </p:nvSpPr>
        <p:spPr>
          <a:xfrm>
            <a:off x="460440" y="436752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8" name="object 16"/>
          <p:cNvSpPr/>
          <p:nvPr/>
        </p:nvSpPr>
        <p:spPr>
          <a:xfrm>
            <a:off x="1832760" y="451044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09:15:57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09:16:11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09:17:29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9" name="object 17"/>
          <p:cNvSpPr/>
          <p:nvPr/>
        </p:nvSpPr>
        <p:spPr>
          <a:xfrm>
            <a:off x="3004920" y="455796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0" name="object 18"/>
          <p:cNvSpPr/>
          <p:nvPr/>
        </p:nvSpPr>
        <p:spPr>
          <a:xfrm>
            <a:off x="488880" y="48916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1" name="object 19"/>
          <p:cNvSpPr/>
          <p:nvPr/>
        </p:nvSpPr>
        <p:spPr>
          <a:xfrm>
            <a:off x="3004920" y="48916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2" name="object 20"/>
          <p:cNvSpPr/>
          <p:nvPr/>
        </p:nvSpPr>
        <p:spPr>
          <a:xfrm>
            <a:off x="488880" y="533952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3" name="object 21"/>
          <p:cNvSpPr/>
          <p:nvPr/>
        </p:nvSpPr>
        <p:spPr>
          <a:xfrm>
            <a:off x="3004920" y="539676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4" name="object 22"/>
          <p:cNvSpPr/>
          <p:nvPr/>
        </p:nvSpPr>
        <p:spPr>
          <a:xfrm>
            <a:off x="488880" y="59018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5" name="object 23"/>
          <p:cNvSpPr/>
          <p:nvPr/>
        </p:nvSpPr>
        <p:spPr>
          <a:xfrm>
            <a:off x="3004920" y="59018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6" name="object 24"/>
          <p:cNvSpPr/>
          <p:nvPr/>
        </p:nvSpPr>
        <p:spPr>
          <a:xfrm>
            <a:off x="463680" y="629244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157" name="object 25"/>
          <p:cNvSpPr/>
          <p:nvPr/>
        </p:nvSpPr>
        <p:spPr>
          <a:xfrm>
            <a:off x="1832760" y="630180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09:27:30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8" name="object 26"/>
          <p:cNvSpPr/>
          <p:nvPr/>
        </p:nvSpPr>
        <p:spPr>
          <a:xfrm>
            <a:off x="488880" y="65689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9" name="object 27"/>
          <p:cNvSpPr/>
          <p:nvPr/>
        </p:nvSpPr>
        <p:spPr>
          <a:xfrm>
            <a:off x="488880" y="690228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0" name="object 28"/>
          <p:cNvSpPr/>
          <p:nvPr/>
        </p:nvSpPr>
        <p:spPr>
          <a:xfrm>
            <a:off x="1832760" y="6787800"/>
            <a:ext cx="1049400" cy="43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09:39:49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10:02:57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10:03:07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10:03:18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10:19:54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10:20:00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10:20:14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1" name="object 29"/>
          <p:cNvSpPr/>
          <p:nvPr/>
        </p:nvSpPr>
        <p:spPr>
          <a:xfrm>
            <a:off x="3004920" y="690228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2" name="object 30"/>
          <p:cNvSpPr/>
          <p:nvPr/>
        </p:nvSpPr>
        <p:spPr>
          <a:xfrm>
            <a:off x="488880" y="74073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3" name="object 31"/>
          <p:cNvSpPr/>
          <p:nvPr/>
        </p:nvSpPr>
        <p:spPr>
          <a:xfrm>
            <a:off x="3004920" y="7407360"/>
            <a:ext cx="3838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4" name="object 32"/>
          <p:cNvSpPr/>
          <p:nvPr/>
        </p:nvSpPr>
        <p:spPr>
          <a:xfrm>
            <a:off x="488880" y="796968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5" name="object 33"/>
          <p:cNvSpPr/>
          <p:nvPr/>
        </p:nvSpPr>
        <p:spPr>
          <a:xfrm>
            <a:off x="3004920" y="7855200"/>
            <a:ext cx="40564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R$ 455,90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6" name="object 34"/>
          <p:cNvSpPr/>
          <p:nvPr/>
        </p:nvSpPr>
        <p:spPr>
          <a:xfrm>
            <a:off x="488880" y="830304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7" name="object 35"/>
          <p:cNvSpPr/>
          <p:nvPr/>
        </p:nvSpPr>
        <p:spPr>
          <a:xfrm>
            <a:off x="3004920" y="836028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11:03.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8" name="object 36"/>
          <p:cNvSpPr/>
          <p:nvPr/>
        </p:nvSpPr>
        <p:spPr>
          <a:xfrm>
            <a:off x="488880" y="886536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9" name="object 37"/>
          <p:cNvSpPr/>
          <p:nvPr/>
        </p:nvSpPr>
        <p:spPr>
          <a:xfrm>
            <a:off x="3004920" y="892260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70" name="object 38"/>
          <p:cNvSpPr/>
          <p:nvPr/>
        </p:nvSpPr>
        <p:spPr>
          <a:xfrm>
            <a:off x="488880" y="948492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71" name="object 39"/>
          <p:cNvSpPr/>
          <p:nvPr/>
        </p:nvSpPr>
        <p:spPr>
          <a:xfrm>
            <a:off x="3004920" y="9370440"/>
            <a:ext cx="40654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455,90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72" name="object 40"/>
          <p:cNvSpPr/>
          <p:nvPr/>
        </p:nvSpPr>
        <p:spPr>
          <a:xfrm>
            <a:off x="488880" y="987552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3" name="object 2"/>
          <p:cNvSpPr/>
          <p:nvPr/>
        </p:nvSpPr>
        <p:spPr>
          <a:xfrm>
            <a:off x="323280" y="165240"/>
            <a:ext cx="143028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74" name="object 3"/>
          <p:cNvSpPr/>
          <p:nvPr/>
        </p:nvSpPr>
        <p:spPr>
          <a:xfrm>
            <a:off x="3004920" y="165240"/>
            <a:ext cx="180252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463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4175" name="object 4"/>
          <p:cNvGrpSpPr/>
          <p:nvPr/>
        </p:nvGrpSpPr>
        <p:grpSpPr>
          <a:xfrm>
            <a:off x="473040" y="5123520"/>
            <a:ext cx="6622560" cy="19440"/>
            <a:chOff x="473040" y="5123520"/>
            <a:chExt cx="6622560" cy="19440"/>
          </a:xfrm>
        </p:grpSpPr>
        <p:sp>
          <p:nvSpPr>
            <p:cNvPr id="4176" name="object 5"/>
            <p:cNvSpPr/>
            <p:nvPr/>
          </p:nvSpPr>
          <p:spPr>
            <a:xfrm>
              <a:off x="473040" y="512352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77" name="object 6"/>
            <p:cNvSpPr/>
            <p:nvPr/>
          </p:nvSpPr>
          <p:spPr>
            <a:xfrm>
              <a:off x="473040" y="512352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78" name="object 7"/>
            <p:cNvSpPr/>
            <p:nvPr/>
          </p:nvSpPr>
          <p:spPr>
            <a:xfrm>
              <a:off x="473040" y="512352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179" name="object 8"/>
          <p:cNvSpPr/>
          <p:nvPr/>
        </p:nvSpPr>
        <p:spPr>
          <a:xfrm>
            <a:off x="1832760" y="355680"/>
            <a:ext cx="1049400" cy="18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11:13:49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11:13:53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11:13:53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0" name="object 4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18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D473F4B5-7696-49CD-A1ED-29206B28C80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182" name="object 9"/>
          <p:cNvSpPr/>
          <p:nvPr/>
        </p:nvSpPr>
        <p:spPr>
          <a:xfrm>
            <a:off x="488880" y="103212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3" name="object 10"/>
          <p:cNvSpPr/>
          <p:nvPr/>
        </p:nvSpPr>
        <p:spPr>
          <a:xfrm>
            <a:off x="3004920" y="103212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4" name="object 11"/>
          <p:cNvSpPr/>
          <p:nvPr/>
        </p:nvSpPr>
        <p:spPr>
          <a:xfrm>
            <a:off x="488880" y="147996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5" name="object 12"/>
          <p:cNvSpPr/>
          <p:nvPr/>
        </p:nvSpPr>
        <p:spPr>
          <a:xfrm>
            <a:off x="488880" y="187092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6" name="object 13"/>
          <p:cNvSpPr/>
          <p:nvPr/>
        </p:nvSpPr>
        <p:spPr>
          <a:xfrm>
            <a:off x="1832760" y="192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11:16:00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7" name="object 14"/>
          <p:cNvSpPr/>
          <p:nvPr/>
        </p:nvSpPr>
        <p:spPr>
          <a:xfrm>
            <a:off x="3004920" y="198504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8" name="object 15"/>
          <p:cNvSpPr/>
          <p:nvPr/>
        </p:nvSpPr>
        <p:spPr>
          <a:xfrm>
            <a:off x="1832760" y="2261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11:16:00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9" name="object 16"/>
          <p:cNvSpPr/>
          <p:nvPr/>
        </p:nvSpPr>
        <p:spPr>
          <a:xfrm>
            <a:off x="488880" y="270936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0" name="object 17"/>
          <p:cNvSpPr/>
          <p:nvPr/>
        </p:nvSpPr>
        <p:spPr>
          <a:xfrm>
            <a:off x="1832760" y="253800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11:18:08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1" name="object 18"/>
          <p:cNvSpPr/>
          <p:nvPr/>
        </p:nvSpPr>
        <p:spPr>
          <a:xfrm>
            <a:off x="3004920" y="270936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2" name="object 19"/>
          <p:cNvSpPr/>
          <p:nvPr/>
        </p:nvSpPr>
        <p:spPr>
          <a:xfrm>
            <a:off x="460440" y="3233520"/>
            <a:ext cx="1116000" cy="183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ROGÉRIO FEIJÓ 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 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3" name="object 20"/>
          <p:cNvSpPr/>
          <p:nvPr/>
        </p:nvSpPr>
        <p:spPr>
          <a:xfrm>
            <a:off x="1890000" y="342396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4" name="object 21"/>
          <p:cNvSpPr/>
          <p:nvPr/>
        </p:nvSpPr>
        <p:spPr>
          <a:xfrm>
            <a:off x="2899800" y="3423960"/>
            <a:ext cx="538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5" name="object 22"/>
          <p:cNvSpPr/>
          <p:nvPr/>
        </p:nvSpPr>
        <p:spPr>
          <a:xfrm>
            <a:off x="1890000" y="3643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6" name="object 23"/>
          <p:cNvSpPr/>
          <p:nvPr/>
        </p:nvSpPr>
        <p:spPr>
          <a:xfrm>
            <a:off x="2899800" y="3643200"/>
            <a:ext cx="4043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7" name="object 24"/>
          <p:cNvSpPr/>
          <p:nvPr/>
        </p:nvSpPr>
        <p:spPr>
          <a:xfrm>
            <a:off x="1890000" y="4091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8" name="object 25"/>
          <p:cNvSpPr/>
          <p:nvPr/>
        </p:nvSpPr>
        <p:spPr>
          <a:xfrm>
            <a:off x="2899800" y="4148280"/>
            <a:ext cx="40320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estamos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concorrendo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outros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itens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logo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responderemos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9" name="object 26"/>
          <p:cNvSpPr/>
          <p:nvPr/>
        </p:nvSpPr>
        <p:spPr>
          <a:xfrm>
            <a:off x="1890000" y="4538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09:56:11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0" name="object 27"/>
          <p:cNvSpPr/>
          <p:nvPr/>
        </p:nvSpPr>
        <p:spPr>
          <a:xfrm>
            <a:off x="2899800" y="4596120"/>
            <a:ext cx="875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1" name="object 28"/>
          <p:cNvSpPr/>
          <p:nvPr/>
        </p:nvSpPr>
        <p:spPr>
          <a:xfrm>
            <a:off x="460440" y="5167800"/>
            <a:ext cx="657072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16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Conector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cabo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XLR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macho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3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polos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49,00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11:16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2" name="object 29"/>
          <p:cNvSpPr/>
          <p:nvPr/>
        </p:nvSpPr>
        <p:spPr>
          <a:xfrm>
            <a:off x="488880" y="6606720"/>
            <a:ext cx="2000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25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3" name="object 30"/>
          <p:cNvSpPr/>
          <p:nvPr/>
        </p:nvSpPr>
        <p:spPr>
          <a:xfrm>
            <a:off x="3214440" y="660672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4" name="object 31"/>
          <p:cNvSpPr/>
          <p:nvPr/>
        </p:nvSpPr>
        <p:spPr>
          <a:xfrm>
            <a:off x="4862880" y="66067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5" name="object 32"/>
          <p:cNvSpPr/>
          <p:nvPr/>
        </p:nvSpPr>
        <p:spPr>
          <a:xfrm>
            <a:off x="5701680" y="6549840"/>
            <a:ext cx="1162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6" name="object 33"/>
          <p:cNvSpPr/>
          <p:nvPr/>
        </p:nvSpPr>
        <p:spPr>
          <a:xfrm>
            <a:off x="488880" y="682596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7" name="object 34"/>
          <p:cNvSpPr/>
          <p:nvPr/>
        </p:nvSpPr>
        <p:spPr>
          <a:xfrm>
            <a:off x="1566000" y="688320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8" name="object 35"/>
          <p:cNvSpPr/>
          <p:nvPr/>
        </p:nvSpPr>
        <p:spPr>
          <a:xfrm>
            <a:off x="3214440" y="68832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R$ 735,00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9" name="object 36"/>
          <p:cNvSpPr/>
          <p:nvPr/>
        </p:nvSpPr>
        <p:spPr>
          <a:xfrm>
            <a:off x="4862880" y="6825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0" name="object 37"/>
          <p:cNvSpPr/>
          <p:nvPr/>
        </p:nvSpPr>
        <p:spPr>
          <a:xfrm>
            <a:off x="5701680" y="6825960"/>
            <a:ext cx="1292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  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09:55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10:18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211" name="object 38"/>
          <p:cNvGraphicFramePr/>
          <p:nvPr/>
        </p:nvGraphicFramePr>
        <p:xfrm>
          <a:off x="519120" y="7305120"/>
          <a:ext cx="5150160" cy="277560"/>
        </p:xfrm>
        <a:graphic>
          <a:graphicData uri="http://schemas.openxmlformats.org/drawingml/2006/table">
            <a:tbl>
              <a:tblPr/>
              <a:tblGrid>
                <a:gridCol w="1001160"/>
                <a:gridCol w="2191680"/>
                <a:gridCol w="893880"/>
                <a:gridCol w="106344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  </a:t>
                      </a:r>
                      <a:r>
                        <a:rPr b="0" lang="pt-BR" sz="750" spc="63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482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7884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33732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1491277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482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Conector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cabo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XLR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macho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polos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7884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212" name="object 39"/>
          <p:cNvSpPr/>
          <p:nvPr/>
        </p:nvSpPr>
        <p:spPr>
          <a:xfrm>
            <a:off x="460440" y="78361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3" name="object 40"/>
          <p:cNvSpPr/>
          <p:nvPr/>
        </p:nvSpPr>
        <p:spPr>
          <a:xfrm>
            <a:off x="3852720" y="81410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4" name="object 41"/>
          <p:cNvSpPr/>
          <p:nvPr/>
        </p:nvSpPr>
        <p:spPr>
          <a:xfrm>
            <a:off x="460440" y="8817840"/>
            <a:ext cx="6459480" cy="16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1491277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Conector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polos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Conector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macho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polos,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Carcaça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niquelada,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contatos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banhados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ouro,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solder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stop. Equivalente</a:t>
            </a:r>
            <a:r>
              <a:rPr b="0" lang="pt-BR" sz="750" spc="-1" strike="noStrike">
                <a:latin typeface="Verdana"/>
              </a:rPr>
              <a:t> ou similar ao padrão 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Conector XLR NC3MXX da marca Neutrik.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8928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89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8928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8928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5" name="object 10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21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2FEF515-9E32-464D-BE75-0DF3657A292B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217" name="object 2"/>
          <p:cNvSpPr/>
          <p:nvPr/>
        </p:nvSpPr>
        <p:spPr>
          <a:xfrm>
            <a:off x="323280" y="165240"/>
            <a:ext cx="7959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8" name="object 3"/>
          <p:cNvSpPr/>
          <p:nvPr/>
        </p:nvSpPr>
        <p:spPr>
          <a:xfrm>
            <a:off x="3776760" y="165240"/>
            <a:ext cx="158652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748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  <a:tabLst>
                <a:tab algn="l" pos="936720"/>
              </a:tabLst>
            </a:pPr>
            <a:r>
              <a:rPr b="1" lang="pt-BR" sz="750" spc="-1" strike="noStrike">
                <a:latin typeface="Verdana"/>
              </a:rPr>
              <a:t>Valor Unitário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5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9" name="object 4"/>
          <p:cNvSpPr/>
          <p:nvPr/>
        </p:nvSpPr>
        <p:spPr>
          <a:xfrm>
            <a:off x="2842920" y="3556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0" name="object 5"/>
          <p:cNvSpPr/>
          <p:nvPr/>
        </p:nvSpPr>
        <p:spPr>
          <a:xfrm>
            <a:off x="5653800" y="355680"/>
            <a:ext cx="12207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48888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48888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88880"/>
              </a:tabLst>
            </a:pPr>
            <a:r>
              <a:rPr b="0" lang="pt-BR" sz="750" spc="-1" strike="noStrike">
                <a:latin typeface="Verdana"/>
              </a:rPr>
              <a:t>Sim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1" name="object 6"/>
          <p:cNvSpPr/>
          <p:nvPr/>
        </p:nvSpPr>
        <p:spPr>
          <a:xfrm>
            <a:off x="451080" y="631800"/>
            <a:ext cx="3678840" cy="70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2404080"/>
              </a:tabLst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1" strike="noStrike">
                <a:latin typeface="Verdana"/>
              </a:rPr>
              <a:t> ENERGIA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 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36.853.501/0001-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70,00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spcBef>
                <a:spcPts val="374"/>
              </a:spcBef>
              <a:buNone/>
              <a:tabLst>
                <a:tab algn="l" pos="240408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Conector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XLR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polos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neutrik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NC3MXX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2" name="object 7"/>
          <p:cNvSpPr/>
          <p:nvPr/>
        </p:nvSpPr>
        <p:spPr>
          <a:xfrm>
            <a:off x="4700880" y="631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14:48:46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3" name="object 8"/>
          <p:cNvSpPr/>
          <p:nvPr/>
        </p:nvSpPr>
        <p:spPr>
          <a:xfrm>
            <a:off x="488880" y="12416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4" name="object 9"/>
          <p:cNvSpPr/>
          <p:nvPr/>
        </p:nvSpPr>
        <p:spPr>
          <a:xfrm>
            <a:off x="2842920" y="129888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5" name="object 10"/>
          <p:cNvSpPr/>
          <p:nvPr/>
        </p:nvSpPr>
        <p:spPr>
          <a:xfrm>
            <a:off x="2817360" y="118476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75,00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226" name="object 11"/>
          <p:cNvSpPr/>
          <p:nvPr/>
        </p:nvSpPr>
        <p:spPr>
          <a:xfrm>
            <a:off x="4700880" y="1184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20:23:15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7" name="object 12"/>
          <p:cNvSpPr/>
          <p:nvPr/>
        </p:nvSpPr>
        <p:spPr>
          <a:xfrm>
            <a:off x="5653800" y="12416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8" name="object 13"/>
          <p:cNvSpPr/>
          <p:nvPr/>
        </p:nvSpPr>
        <p:spPr>
          <a:xfrm>
            <a:off x="6130440" y="12416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9" name="object 14"/>
          <p:cNvSpPr/>
          <p:nvPr/>
        </p:nvSpPr>
        <p:spPr>
          <a:xfrm>
            <a:off x="460440" y="146088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Conector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XLR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macho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polos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NEUTRIK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NC3MXX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0" name="object 15"/>
          <p:cNvSpPr/>
          <p:nvPr/>
        </p:nvSpPr>
        <p:spPr>
          <a:xfrm>
            <a:off x="488880" y="22327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1" name="object 16"/>
          <p:cNvSpPr/>
          <p:nvPr/>
        </p:nvSpPr>
        <p:spPr>
          <a:xfrm>
            <a:off x="2137680" y="223272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2" name="object 17"/>
          <p:cNvSpPr/>
          <p:nvPr/>
        </p:nvSpPr>
        <p:spPr>
          <a:xfrm>
            <a:off x="3986280" y="22327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3" name="object 18"/>
          <p:cNvSpPr/>
          <p:nvPr/>
        </p:nvSpPr>
        <p:spPr>
          <a:xfrm>
            <a:off x="4758120" y="21758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4" name="object 19"/>
          <p:cNvSpPr/>
          <p:nvPr/>
        </p:nvSpPr>
        <p:spPr>
          <a:xfrm>
            <a:off x="4732920" y="2289960"/>
            <a:ext cx="12996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208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Aceite</a:t>
            </a:r>
            <a:r>
              <a:rPr b="0" lang="pt-BR" sz="1129" spc="-2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235" name="object 20"/>
          <p:cNvSpPr/>
          <p:nvPr/>
        </p:nvSpPr>
        <p:spPr>
          <a:xfrm>
            <a:off x="5539680" y="211860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6" name="object 21"/>
          <p:cNvSpPr/>
          <p:nvPr/>
        </p:nvSpPr>
        <p:spPr>
          <a:xfrm>
            <a:off x="5539680" y="229968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10:18:50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7" name="object 22"/>
          <p:cNvSpPr/>
          <p:nvPr/>
        </p:nvSpPr>
        <p:spPr>
          <a:xfrm>
            <a:off x="6320880" y="217584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8" name="object 23"/>
          <p:cNvSpPr/>
          <p:nvPr/>
        </p:nvSpPr>
        <p:spPr>
          <a:xfrm>
            <a:off x="488880" y="2566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9" name="object 24"/>
          <p:cNvSpPr/>
          <p:nvPr/>
        </p:nvSpPr>
        <p:spPr>
          <a:xfrm>
            <a:off x="2137680" y="256644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0" name="object 25"/>
          <p:cNvSpPr/>
          <p:nvPr/>
        </p:nvSpPr>
        <p:spPr>
          <a:xfrm>
            <a:off x="3986280" y="2509200"/>
            <a:ext cx="596520" cy="77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09:44:10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09:39:19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09:38:16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09:36:12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09:36:01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09:35:34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09:35:05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1" name="object 26"/>
          <p:cNvSpPr/>
          <p:nvPr/>
        </p:nvSpPr>
        <p:spPr>
          <a:xfrm>
            <a:off x="4758120" y="2509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09:55:13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2" name="object 27"/>
          <p:cNvSpPr/>
          <p:nvPr/>
        </p:nvSpPr>
        <p:spPr>
          <a:xfrm>
            <a:off x="6320880" y="256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3" name="object 28"/>
          <p:cNvSpPr/>
          <p:nvPr/>
        </p:nvSpPr>
        <p:spPr>
          <a:xfrm>
            <a:off x="488880" y="28429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4" name="object 29"/>
          <p:cNvSpPr/>
          <p:nvPr/>
        </p:nvSpPr>
        <p:spPr>
          <a:xfrm>
            <a:off x="6320880" y="2842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5" name="object 30"/>
          <p:cNvSpPr/>
          <p:nvPr/>
        </p:nvSpPr>
        <p:spPr>
          <a:xfrm>
            <a:off x="488880" y="3119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6" name="object 31"/>
          <p:cNvSpPr/>
          <p:nvPr/>
        </p:nvSpPr>
        <p:spPr>
          <a:xfrm>
            <a:off x="2137680" y="31190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7" name="object 32"/>
          <p:cNvSpPr/>
          <p:nvPr/>
        </p:nvSpPr>
        <p:spPr>
          <a:xfrm>
            <a:off x="6320880" y="311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8" name="object 33"/>
          <p:cNvSpPr/>
          <p:nvPr/>
        </p:nvSpPr>
        <p:spPr>
          <a:xfrm>
            <a:off x="488880" y="3395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9" name="object 34"/>
          <p:cNvSpPr/>
          <p:nvPr/>
        </p:nvSpPr>
        <p:spPr>
          <a:xfrm>
            <a:off x="2137680" y="333828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0" name="object 35"/>
          <p:cNvSpPr/>
          <p:nvPr/>
        </p:nvSpPr>
        <p:spPr>
          <a:xfrm>
            <a:off x="6320880" y="339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1" name="object 36"/>
          <p:cNvSpPr/>
          <p:nvPr/>
        </p:nvSpPr>
        <p:spPr>
          <a:xfrm>
            <a:off x="488880" y="3672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2" name="object 37"/>
          <p:cNvSpPr/>
          <p:nvPr/>
        </p:nvSpPr>
        <p:spPr>
          <a:xfrm>
            <a:off x="2137680" y="367200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3" name="object 38"/>
          <p:cNvSpPr/>
          <p:nvPr/>
        </p:nvSpPr>
        <p:spPr>
          <a:xfrm>
            <a:off x="6320880" y="367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4" name="object 39"/>
          <p:cNvSpPr/>
          <p:nvPr/>
        </p:nvSpPr>
        <p:spPr>
          <a:xfrm>
            <a:off x="488880" y="3948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51,50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5" name="object 40"/>
          <p:cNvSpPr/>
          <p:nvPr/>
        </p:nvSpPr>
        <p:spPr>
          <a:xfrm>
            <a:off x="6320880" y="394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6" name="object 41"/>
          <p:cNvSpPr/>
          <p:nvPr/>
        </p:nvSpPr>
        <p:spPr>
          <a:xfrm>
            <a:off x="488880" y="4224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7" name="object 42"/>
          <p:cNvSpPr/>
          <p:nvPr/>
        </p:nvSpPr>
        <p:spPr>
          <a:xfrm>
            <a:off x="2137680" y="42246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8" name="object 43"/>
          <p:cNvSpPr/>
          <p:nvPr/>
        </p:nvSpPr>
        <p:spPr>
          <a:xfrm>
            <a:off x="6320880" y="422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9" name="object 44"/>
          <p:cNvSpPr/>
          <p:nvPr/>
        </p:nvSpPr>
        <p:spPr>
          <a:xfrm>
            <a:off x="488880" y="45007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0" name="object 45"/>
          <p:cNvSpPr/>
          <p:nvPr/>
        </p:nvSpPr>
        <p:spPr>
          <a:xfrm>
            <a:off x="2137680" y="4443840"/>
            <a:ext cx="1611360" cy="79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1" name="object 46"/>
          <p:cNvSpPr/>
          <p:nvPr/>
        </p:nvSpPr>
        <p:spPr>
          <a:xfrm>
            <a:off x="6320880" y="450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2" name="object 47"/>
          <p:cNvSpPr/>
          <p:nvPr/>
        </p:nvSpPr>
        <p:spPr>
          <a:xfrm>
            <a:off x="488880" y="47772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3" name="object 48"/>
          <p:cNvSpPr/>
          <p:nvPr/>
        </p:nvSpPr>
        <p:spPr>
          <a:xfrm>
            <a:off x="6320880" y="477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4" name="object 49"/>
          <p:cNvSpPr/>
          <p:nvPr/>
        </p:nvSpPr>
        <p:spPr>
          <a:xfrm>
            <a:off x="488880" y="5053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5" name="object 50"/>
          <p:cNvSpPr/>
          <p:nvPr/>
        </p:nvSpPr>
        <p:spPr>
          <a:xfrm>
            <a:off x="6320880" y="505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6" name="object 51"/>
          <p:cNvSpPr/>
          <p:nvPr/>
        </p:nvSpPr>
        <p:spPr>
          <a:xfrm>
            <a:off x="488880" y="5329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7" name="object 52"/>
          <p:cNvSpPr/>
          <p:nvPr/>
        </p:nvSpPr>
        <p:spPr>
          <a:xfrm>
            <a:off x="2137680" y="53298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8" name="object 53"/>
          <p:cNvSpPr/>
          <p:nvPr/>
        </p:nvSpPr>
        <p:spPr>
          <a:xfrm>
            <a:off x="6320880" y="532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9" name="object 54"/>
          <p:cNvSpPr/>
          <p:nvPr/>
        </p:nvSpPr>
        <p:spPr>
          <a:xfrm>
            <a:off x="488880" y="56062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0" name="object 55"/>
          <p:cNvSpPr/>
          <p:nvPr/>
        </p:nvSpPr>
        <p:spPr>
          <a:xfrm>
            <a:off x="2137680" y="5549040"/>
            <a:ext cx="1611360" cy="79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1" name="object 56"/>
          <p:cNvSpPr/>
          <p:nvPr/>
        </p:nvSpPr>
        <p:spPr>
          <a:xfrm>
            <a:off x="6320880" y="560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2" name="object 57"/>
          <p:cNvSpPr/>
          <p:nvPr/>
        </p:nvSpPr>
        <p:spPr>
          <a:xfrm>
            <a:off x="488880" y="58827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3" name="object 58"/>
          <p:cNvSpPr/>
          <p:nvPr/>
        </p:nvSpPr>
        <p:spPr>
          <a:xfrm>
            <a:off x="6320880" y="588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4" name="object 59"/>
          <p:cNvSpPr/>
          <p:nvPr/>
        </p:nvSpPr>
        <p:spPr>
          <a:xfrm>
            <a:off x="488880" y="6158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5" name="object 60"/>
          <p:cNvSpPr/>
          <p:nvPr/>
        </p:nvSpPr>
        <p:spPr>
          <a:xfrm>
            <a:off x="6320880" y="615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6" name="object 61"/>
          <p:cNvSpPr/>
          <p:nvPr/>
        </p:nvSpPr>
        <p:spPr>
          <a:xfrm>
            <a:off x="488880" y="64353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7" name="object 62"/>
          <p:cNvSpPr/>
          <p:nvPr/>
        </p:nvSpPr>
        <p:spPr>
          <a:xfrm>
            <a:off x="2137680" y="64353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8" name="object 63"/>
          <p:cNvSpPr/>
          <p:nvPr/>
        </p:nvSpPr>
        <p:spPr>
          <a:xfrm>
            <a:off x="6320880" y="643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9" name="object 64"/>
          <p:cNvSpPr/>
          <p:nvPr/>
        </p:nvSpPr>
        <p:spPr>
          <a:xfrm>
            <a:off x="488880" y="67118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0" name="object 65"/>
          <p:cNvSpPr/>
          <p:nvPr/>
        </p:nvSpPr>
        <p:spPr>
          <a:xfrm>
            <a:off x="2137680" y="665460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1" name="object 66"/>
          <p:cNvSpPr/>
          <p:nvPr/>
        </p:nvSpPr>
        <p:spPr>
          <a:xfrm>
            <a:off x="6320880" y="671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2" name="object 67"/>
          <p:cNvSpPr/>
          <p:nvPr/>
        </p:nvSpPr>
        <p:spPr>
          <a:xfrm>
            <a:off x="488880" y="6987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3" name="object 68"/>
          <p:cNvSpPr/>
          <p:nvPr/>
        </p:nvSpPr>
        <p:spPr>
          <a:xfrm>
            <a:off x="6320880" y="698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4" name="object 69"/>
          <p:cNvSpPr/>
          <p:nvPr/>
        </p:nvSpPr>
        <p:spPr>
          <a:xfrm>
            <a:off x="488880" y="7264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5" name="object 70"/>
          <p:cNvSpPr/>
          <p:nvPr/>
        </p:nvSpPr>
        <p:spPr>
          <a:xfrm>
            <a:off x="2137680" y="720720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6" name="object 71"/>
          <p:cNvSpPr/>
          <p:nvPr/>
        </p:nvSpPr>
        <p:spPr>
          <a:xfrm>
            <a:off x="6320880" y="726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7" name="object 72"/>
          <p:cNvSpPr/>
          <p:nvPr/>
        </p:nvSpPr>
        <p:spPr>
          <a:xfrm>
            <a:off x="488880" y="75409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8" name="object 73"/>
          <p:cNvSpPr/>
          <p:nvPr/>
        </p:nvSpPr>
        <p:spPr>
          <a:xfrm>
            <a:off x="2137680" y="75409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9" name="object 74"/>
          <p:cNvSpPr/>
          <p:nvPr/>
        </p:nvSpPr>
        <p:spPr>
          <a:xfrm>
            <a:off x="6320880" y="754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0" name="object 75"/>
          <p:cNvSpPr/>
          <p:nvPr/>
        </p:nvSpPr>
        <p:spPr>
          <a:xfrm>
            <a:off x="488880" y="7817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1" name="object 76"/>
          <p:cNvSpPr/>
          <p:nvPr/>
        </p:nvSpPr>
        <p:spPr>
          <a:xfrm>
            <a:off x="2137680" y="775980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2" name="object 77"/>
          <p:cNvSpPr/>
          <p:nvPr/>
        </p:nvSpPr>
        <p:spPr>
          <a:xfrm>
            <a:off x="6320880" y="781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3" name="object 78"/>
          <p:cNvSpPr/>
          <p:nvPr/>
        </p:nvSpPr>
        <p:spPr>
          <a:xfrm>
            <a:off x="488880" y="8093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4" name="object 79"/>
          <p:cNvSpPr/>
          <p:nvPr/>
        </p:nvSpPr>
        <p:spPr>
          <a:xfrm>
            <a:off x="6320880" y="809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5" name="object 80"/>
          <p:cNvSpPr/>
          <p:nvPr/>
        </p:nvSpPr>
        <p:spPr>
          <a:xfrm>
            <a:off x="488880" y="8370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6" name="object 81"/>
          <p:cNvSpPr/>
          <p:nvPr/>
        </p:nvSpPr>
        <p:spPr>
          <a:xfrm>
            <a:off x="2137680" y="831276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7" name="object 82"/>
          <p:cNvSpPr/>
          <p:nvPr/>
        </p:nvSpPr>
        <p:spPr>
          <a:xfrm>
            <a:off x="6320880" y="837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8" name="object 83"/>
          <p:cNvSpPr/>
          <p:nvPr/>
        </p:nvSpPr>
        <p:spPr>
          <a:xfrm>
            <a:off x="488880" y="8646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9" name="object 84"/>
          <p:cNvSpPr/>
          <p:nvPr/>
        </p:nvSpPr>
        <p:spPr>
          <a:xfrm>
            <a:off x="2137680" y="8646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0" name="object 85"/>
          <p:cNvSpPr/>
          <p:nvPr/>
        </p:nvSpPr>
        <p:spPr>
          <a:xfrm>
            <a:off x="6320880" y="864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1" name="object 86"/>
          <p:cNvSpPr/>
          <p:nvPr/>
        </p:nvSpPr>
        <p:spPr>
          <a:xfrm>
            <a:off x="488880" y="8922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2" name="object 87"/>
          <p:cNvSpPr/>
          <p:nvPr/>
        </p:nvSpPr>
        <p:spPr>
          <a:xfrm>
            <a:off x="2137680" y="886536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3" name="object 88"/>
          <p:cNvSpPr/>
          <p:nvPr/>
        </p:nvSpPr>
        <p:spPr>
          <a:xfrm>
            <a:off x="6320880" y="892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4" name="object 89"/>
          <p:cNvSpPr/>
          <p:nvPr/>
        </p:nvSpPr>
        <p:spPr>
          <a:xfrm>
            <a:off x="488880" y="91987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5" name="object 90"/>
          <p:cNvSpPr/>
          <p:nvPr/>
        </p:nvSpPr>
        <p:spPr>
          <a:xfrm>
            <a:off x="6320880" y="9198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6" name="object 91"/>
          <p:cNvSpPr/>
          <p:nvPr/>
        </p:nvSpPr>
        <p:spPr>
          <a:xfrm>
            <a:off x="488880" y="94752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7" name="object 92"/>
          <p:cNvSpPr/>
          <p:nvPr/>
        </p:nvSpPr>
        <p:spPr>
          <a:xfrm>
            <a:off x="2137680" y="941796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8" name="object 93"/>
          <p:cNvSpPr/>
          <p:nvPr/>
        </p:nvSpPr>
        <p:spPr>
          <a:xfrm>
            <a:off x="6320880" y="947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9" name="object 94"/>
          <p:cNvSpPr/>
          <p:nvPr/>
        </p:nvSpPr>
        <p:spPr>
          <a:xfrm>
            <a:off x="488880" y="9751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0" name="object 95"/>
          <p:cNvSpPr/>
          <p:nvPr/>
        </p:nvSpPr>
        <p:spPr>
          <a:xfrm>
            <a:off x="2137680" y="9751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1" name="object 96"/>
          <p:cNvSpPr/>
          <p:nvPr/>
        </p:nvSpPr>
        <p:spPr>
          <a:xfrm>
            <a:off x="6320880" y="975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2" name="object 97"/>
          <p:cNvSpPr/>
          <p:nvPr/>
        </p:nvSpPr>
        <p:spPr>
          <a:xfrm>
            <a:off x="488880" y="10027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3" name="object 98"/>
          <p:cNvSpPr/>
          <p:nvPr/>
        </p:nvSpPr>
        <p:spPr>
          <a:xfrm>
            <a:off x="2137680" y="997092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4" name="object 99"/>
          <p:cNvSpPr/>
          <p:nvPr/>
        </p:nvSpPr>
        <p:spPr>
          <a:xfrm>
            <a:off x="6320880" y="1002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object 9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2" name="object 99"/>
          <p:cNvSpPr/>
          <p:nvPr/>
        </p:nvSpPr>
        <p:spPr>
          <a:xfrm>
            <a:off x="7009920" y="10372680"/>
            <a:ext cx="2232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>
                <a:latin typeface="Arial MT"/>
              </a:rPr>
              <a:t>7/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303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388,00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4" name="object 3"/>
          <p:cNvSpPr/>
          <p:nvPr/>
        </p:nvSpPr>
        <p:spPr>
          <a:xfrm>
            <a:off x="3839040" y="165240"/>
            <a:ext cx="968040" cy="10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09:52:31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09:51:20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09:51:16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09:49:56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09:49:45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09:49:11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09:49:00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09:48:32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09:48:19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09:48:05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09:47:58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09:46:53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09:46:45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09:46:34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09:46:21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09:43:00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09:41:02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09:40:10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09:39:59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09:39:49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09:38:55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09:38:25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09:37:39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09:37:20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09:36:29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09:35:20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09:35:03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09:34:47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09:34:27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09:34:18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5" name="object 4"/>
          <p:cNvSpPr/>
          <p:nvPr/>
        </p:nvSpPr>
        <p:spPr>
          <a:xfrm>
            <a:off x="2137680" y="355680"/>
            <a:ext cx="1493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6" name="object 5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7" name="object 6"/>
          <p:cNvSpPr/>
          <p:nvPr/>
        </p:nvSpPr>
        <p:spPr>
          <a:xfrm>
            <a:off x="488880" y="68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8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09" name="object 8"/>
          <p:cNvSpPr/>
          <p:nvPr/>
        </p:nvSpPr>
        <p:spPr>
          <a:xfrm>
            <a:off x="488880" y="96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0" name="object 9"/>
          <p:cNvSpPr/>
          <p:nvPr/>
        </p:nvSpPr>
        <p:spPr>
          <a:xfrm>
            <a:off x="2137680" y="90828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1" name="object 10"/>
          <p:cNvSpPr/>
          <p:nvPr/>
        </p:nvSpPr>
        <p:spPr>
          <a:xfrm>
            <a:off x="5711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2" name="object 11"/>
          <p:cNvSpPr/>
          <p:nvPr/>
        </p:nvSpPr>
        <p:spPr>
          <a:xfrm>
            <a:off x="488880" y="1242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3" name="object 12"/>
          <p:cNvSpPr/>
          <p:nvPr/>
        </p:nvSpPr>
        <p:spPr>
          <a:xfrm>
            <a:off x="2137680" y="124200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4" name="object 13"/>
          <p:cNvSpPr/>
          <p:nvPr/>
        </p:nvSpPr>
        <p:spPr>
          <a:xfrm>
            <a:off x="5711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5" name="object 14"/>
          <p:cNvSpPr/>
          <p:nvPr/>
        </p:nvSpPr>
        <p:spPr>
          <a:xfrm>
            <a:off x="488880" y="1518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6" name="object 15"/>
          <p:cNvSpPr/>
          <p:nvPr/>
        </p:nvSpPr>
        <p:spPr>
          <a:xfrm>
            <a:off x="2137680" y="1460880"/>
            <a:ext cx="1493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7" name="object 16"/>
          <p:cNvSpPr/>
          <p:nvPr/>
        </p:nvSpPr>
        <p:spPr>
          <a:xfrm>
            <a:off x="5711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8" name="object 17"/>
          <p:cNvSpPr/>
          <p:nvPr/>
        </p:nvSpPr>
        <p:spPr>
          <a:xfrm>
            <a:off x="488880" y="1794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19" name="object 18"/>
          <p:cNvSpPr/>
          <p:nvPr/>
        </p:nvSpPr>
        <p:spPr>
          <a:xfrm>
            <a:off x="571104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0" name="object 19"/>
          <p:cNvSpPr/>
          <p:nvPr/>
        </p:nvSpPr>
        <p:spPr>
          <a:xfrm>
            <a:off x="488880" y="20707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1" name="object 20"/>
          <p:cNvSpPr/>
          <p:nvPr/>
        </p:nvSpPr>
        <p:spPr>
          <a:xfrm>
            <a:off x="2137680" y="201384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2" name="object 21"/>
          <p:cNvSpPr/>
          <p:nvPr/>
        </p:nvSpPr>
        <p:spPr>
          <a:xfrm>
            <a:off x="5711040" y="207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3" name="object 22"/>
          <p:cNvSpPr/>
          <p:nvPr/>
        </p:nvSpPr>
        <p:spPr>
          <a:xfrm>
            <a:off x="488880" y="2347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4" name="object 23"/>
          <p:cNvSpPr/>
          <p:nvPr/>
        </p:nvSpPr>
        <p:spPr>
          <a:xfrm>
            <a:off x="2137680" y="234720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5" name="object 24"/>
          <p:cNvSpPr/>
          <p:nvPr/>
        </p:nvSpPr>
        <p:spPr>
          <a:xfrm>
            <a:off x="571104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6" name="object 25"/>
          <p:cNvSpPr/>
          <p:nvPr/>
        </p:nvSpPr>
        <p:spPr>
          <a:xfrm>
            <a:off x="488880" y="2623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7" name="object 26"/>
          <p:cNvSpPr/>
          <p:nvPr/>
        </p:nvSpPr>
        <p:spPr>
          <a:xfrm>
            <a:off x="2137680" y="2566440"/>
            <a:ext cx="1493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8" name="object 27"/>
          <p:cNvSpPr/>
          <p:nvPr/>
        </p:nvSpPr>
        <p:spPr>
          <a:xfrm>
            <a:off x="571104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29" name="object 28"/>
          <p:cNvSpPr/>
          <p:nvPr/>
        </p:nvSpPr>
        <p:spPr>
          <a:xfrm>
            <a:off x="488880" y="2899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0" name="object 29"/>
          <p:cNvSpPr/>
          <p:nvPr/>
        </p:nvSpPr>
        <p:spPr>
          <a:xfrm>
            <a:off x="571104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1" name="object 30"/>
          <p:cNvSpPr/>
          <p:nvPr/>
        </p:nvSpPr>
        <p:spPr>
          <a:xfrm>
            <a:off x="488880" y="3176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2" name="object 31"/>
          <p:cNvSpPr/>
          <p:nvPr/>
        </p:nvSpPr>
        <p:spPr>
          <a:xfrm>
            <a:off x="2137680" y="311904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3" name="object 32"/>
          <p:cNvSpPr/>
          <p:nvPr/>
        </p:nvSpPr>
        <p:spPr>
          <a:xfrm>
            <a:off x="571104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4" name="object 33"/>
          <p:cNvSpPr/>
          <p:nvPr/>
        </p:nvSpPr>
        <p:spPr>
          <a:xfrm>
            <a:off x="488880" y="3452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5" name="object 34"/>
          <p:cNvSpPr/>
          <p:nvPr/>
        </p:nvSpPr>
        <p:spPr>
          <a:xfrm>
            <a:off x="2137680" y="3452760"/>
            <a:ext cx="149364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6" name="object 35"/>
          <p:cNvSpPr/>
          <p:nvPr/>
        </p:nvSpPr>
        <p:spPr>
          <a:xfrm>
            <a:off x="5711040" y="345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7" name="object 36"/>
          <p:cNvSpPr/>
          <p:nvPr/>
        </p:nvSpPr>
        <p:spPr>
          <a:xfrm>
            <a:off x="488880" y="3728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8" name="object 37"/>
          <p:cNvSpPr/>
          <p:nvPr/>
        </p:nvSpPr>
        <p:spPr>
          <a:xfrm>
            <a:off x="5711040" y="372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39" name="object 38"/>
          <p:cNvSpPr/>
          <p:nvPr/>
        </p:nvSpPr>
        <p:spPr>
          <a:xfrm>
            <a:off x="488880" y="4005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0" name="object 39"/>
          <p:cNvSpPr/>
          <p:nvPr/>
        </p:nvSpPr>
        <p:spPr>
          <a:xfrm>
            <a:off x="5711040" y="400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1" name="object 40"/>
          <p:cNvSpPr/>
          <p:nvPr/>
        </p:nvSpPr>
        <p:spPr>
          <a:xfrm>
            <a:off x="488880" y="4281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2" name="object 41"/>
          <p:cNvSpPr/>
          <p:nvPr/>
        </p:nvSpPr>
        <p:spPr>
          <a:xfrm>
            <a:off x="2137680" y="422460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3" name="object 42"/>
          <p:cNvSpPr/>
          <p:nvPr/>
        </p:nvSpPr>
        <p:spPr>
          <a:xfrm>
            <a:off x="571104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4" name="object 43"/>
          <p:cNvSpPr/>
          <p:nvPr/>
        </p:nvSpPr>
        <p:spPr>
          <a:xfrm>
            <a:off x="488880" y="455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5" name="object 44"/>
          <p:cNvSpPr/>
          <p:nvPr/>
        </p:nvSpPr>
        <p:spPr>
          <a:xfrm>
            <a:off x="2137680" y="4557960"/>
            <a:ext cx="149364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6" name="object 45"/>
          <p:cNvSpPr/>
          <p:nvPr/>
        </p:nvSpPr>
        <p:spPr>
          <a:xfrm>
            <a:off x="5711040" y="455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7" name="object 46"/>
          <p:cNvSpPr/>
          <p:nvPr/>
        </p:nvSpPr>
        <p:spPr>
          <a:xfrm>
            <a:off x="488880" y="4834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8" name="object 47"/>
          <p:cNvSpPr/>
          <p:nvPr/>
        </p:nvSpPr>
        <p:spPr>
          <a:xfrm>
            <a:off x="5711040" y="483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49" name="object 48"/>
          <p:cNvSpPr/>
          <p:nvPr/>
        </p:nvSpPr>
        <p:spPr>
          <a:xfrm>
            <a:off x="488880" y="5110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419,00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0" name="object 49"/>
          <p:cNvSpPr/>
          <p:nvPr/>
        </p:nvSpPr>
        <p:spPr>
          <a:xfrm>
            <a:off x="5711040" y="5110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1" name="object 50"/>
          <p:cNvSpPr/>
          <p:nvPr/>
        </p:nvSpPr>
        <p:spPr>
          <a:xfrm>
            <a:off x="488880" y="5387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2" name="object 51"/>
          <p:cNvSpPr/>
          <p:nvPr/>
        </p:nvSpPr>
        <p:spPr>
          <a:xfrm>
            <a:off x="2137680" y="532980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3" name="object 52"/>
          <p:cNvSpPr/>
          <p:nvPr/>
        </p:nvSpPr>
        <p:spPr>
          <a:xfrm>
            <a:off x="5711040" y="5387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4" name="object 53"/>
          <p:cNvSpPr/>
          <p:nvPr/>
        </p:nvSpPr>
        <p:spPr>
          <a:xfrm>
            <a:off x="488880" y="5663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5" name="object 54"/>
          <p:cNvSpPr/>
          <p:nvPr/>
        </p:nvSpPr>
        <p:spPr>
          <a:xfrm>
            <a:off x="2137680" y="5663520"/>
            <a:ext cx="149364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6" name="object 55"/>
          <p:cNvSpPr/>
          <p:nvPr/>
        </p:nvSpPr>
        <p:spPr>
          <a:xfrm>
            <a:off x="5711040" y="5663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7" name="object 56"/>
          <p:cNvSpPr/>
          <p:nvPr/>
        </p:nvSpPr>
        <p:spPr>
          <a:xfrm>
            <a:off x="488880" y="5940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8" name="object 57"/>
          <p:cNvSpPr/>
          <p:nvPr/>
        </p:nvSpPr>
        <p:spPr>
          <a:xfrm>
            <a:off x="5711040" y="5940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59" name="object 58"/>
          <p:cNvSpPr/>
          <p:nvPr/>
        </p:nvSpPr>
        <p:spPr>
          <a:xfrm>
            <a:off x="488880" y="6216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0" name="object 59"/>
          <p:cNvSpPr/>
          <p:nvPr/>
        </p:nvSpPr>
        <p:spPr>
          <a:xfrm>
            <a:off x="2137680" y="62161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1" name="object 60"/>
          <p:cNvSpPr/>
          <p:nvPr/>
        </p:nvSpPr>
        <p:spPr>
          <a:xfrm>
            <a:off x="5711040" y="6216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2" name="object 61"/>
          <p:cNvSpPr/>
          <p:nvPr/>
        </p:nvSpPr>
        <p:spPr>
          <a:xfrm>
            <a:off x="488880" y="6492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429,50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3" name="object 62"/>
          <p:cNvSpPr/>
          <p:nvPr/>
        </p:nvSpPr>
        <p:spPr>
          <a:xfrm>
            <a:off x="2137680" y="6435360"/>
            <a:ext cx="1493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4" name="object 63"/>
          <p:cNvSpPr/>
          <p:nvPr/>
        </p:nvSpPr>
        <p:spPr>
          <a:xfrm>
            <a:off x="5711040" y="6492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5" name="object 64"/>
          <p:cNvSpPr/>
          <p:nvPr/>
        </p:nvSpPr>
        <p:spPr>
          <a:xfrm>
            <a:off x="488880" y="67690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6" name="object 65"/>
          <p:cNvSpPr/>
          <p:nvPr/>
        </p:nvSpPr>
        <p:spPr>
          <a:xfrm>
            <a:off x="2137680" y="67690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7" name="object 66"/>
          <p:cNvSpPr/>
          <p:nvPr/>
        </p:nvSpPr>
        <p:spPr>
          <a:xfrm>
            <a:off x="5711040" y="6769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8" name="object 67"/>
          <p:cNvSpPr/>
          <p:nvPr/>
        </p:nvSpPr>
        <p:spPr>
          <a:xfrm>
            <a:off x="488880" y="7045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69" name="object 68"/>
          <p:cNvSpPr/>
          <p:nvPr/>
        </p:nvSpPr>
        <p:spPr>
          <a:xfrm>
            <a:off x="5711040" y="7045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0" name="object 69"/>
          <p:cNvSpPr/>
          <p:nvPr/>
        </p:nvSpPr>
        <p:spPr>
          <a:xfrm>
            <a:off x="488880" y="7321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1" name="object 70"/>
          <p:cNvSpPr/>
          <p:nvPr/>
        </p:nvSpPr>
        <p:spPr>
          <a:xfrm>
            <a:off x="2137680" y="73216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2" name="object 71"/>
          <p:cNvSpPr/>
          <p:nvPr/>
        </p:nvSpPr>
        <p:spPr>
          <a:xfrm>
            <a:off x="5711040" y="732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3" name="object 72"/>
          <p:cNvSpPr/>
          <p:nvPr/>
        </p:nvSpPr>
        <p:spPr>
          <a:xfrm>
            <a:off x="488880" y="7597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4" name="object 73"/>
          <p:cNvSpPr/>
          <p:nvPr/>
        </p:nvSpPr>
        <p:spPr>
          <a:xfrm>
            <a:off x="2137680" y="754092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5" name="object 74"/>
          <p:cNvSpPr/>
          <p:nvPr/>
        </p:nvSpPr>
        <p:spPr>
          <a:xfrm>
            <a:off x="5711040" y="7597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6" name="object 75"/>
          <p:cNvSpPr/>
          <p:nvPr/>
        </p:nvSpPr>
        <p:spPr>
          <a:xfrm>
            <a:off x="488880" y="7874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449,00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7" name="object 76"/>
          <p:cNvSpPr/>
          <p:nvPr/>
        </p:nvSpPr>
        <p:spPr>
          <a:xfrm>
            <a:off x="2137680" y="7874280"/>
            <a:ext cx="14608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8" name="object 77"/>
          <p:cNvSpPr/>
          <p:nvPr/>
        </p:nvSpPr>
        <p:spPr>
          <a:xfrm>
            <a:off x="5711040" y="7874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79" name="object 78"/>
          <p:cNvSpPr/>
          <p:nvPr/>
        </p:nvSpPr>
        <p:spPr>
          <a:xfrm>
            <a:off x="488880" y="8150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0" name="object 79"/>
          <p:cNvSpPr/>
          <p:nvPr/>
        </p:nvSpPr>
        <p:spPr>
          <a:xfrm>
            <a:off x="5711040" y="8150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1" name="object 80"/>
          <p:cNvSpPr/>
          <p:nvPr/>
        </p:nvSpPr>
        <p:spPr>
          <a:xfrm>
            <a:off x="488880" y="8426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2" name="object 81"/>
          <p:cNvSpPr/>
          <p:nvPr/>
        </p:nvSpPr>
        <p:spPr>
          <a:xfrm>
            <a:off x="2137680" y="84268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3" name="object 82"/>
          <p:cNvSpPr/>
          <p:nvPr/>
        </p:nvSpPr>
        <p:spPr>
          <a:xfrm>
            <a:off x="5711040" y="842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4" name="object 83"/>
          <p:cNvSpPr/>
          <p:nvPr/>
        </p:nvSpPr>
        <p:spPr>
          <a:xfrm>
            <a:off x="488880" y="8703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5" name="object 84"/>
          <p:cNvSpPr/>
          <p:nvPr/>
        </p:nvSpPr>
        <p:spPr>
          <a:xfrm>
            <a:off x="2137680" y="8646120"/>
            <a:ext cx="1636200" cy="90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6" name="object 85"/>
          <p:cNvSpPr/>
          <p:nvPr/>
        </p:nvSpPr>
        <p:spPr>
          <a:xfrm>
            <a:off x="5711040" y="8703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7" name="object 86"/>
          <p:cNvSpPr/>
          <p:nvPr/>
        </p:nvSpPr>
        <p:spPr>
          <a:xfrm>
            <a:off x="488880" y="8979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8" name="object 87"/>
          <p:cNvSpPr/>
          <p:nvPr/>
        </p:nvSpPr>
        <p:spPr>
          <a:xfrm>
            <a:off x="5711040" y="8979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89" name="object 88"/>
          <p:cNvSpPr/>
          <p:nvPr/>
        </p:nvSpPr>
        <p:spPr>
          <a:xfrm>
            <a:off x="488880" y="9255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459,50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0" name="object 89"/>
          <p:cNvSpPr/>
          <p:nvPr/>
        </p:nvSpPr>
        <p:spPr>
          <a:xfrm>
            <a:off x="5711040" y="9255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1" name="object 90"/>
          <p:cNvSpPr/>
          <p:nvPr/>
        </p:nvSpPr>
        <p:spPr>
          <a:xfrm>
            <a:off x="488880" y="9532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2" name="object 91"/>
          <p:cNvSpPr/>
          <p:nvPr/>
        </p:nvSpPr>
        <p:spPr>
          <a:xfrm>
            <a:off x="2137680" y="953244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3" name="object 92"/>
          <p:cNvSpPr/>
          <p:nvPr/>
        </p:nvSpPr>
        <p:spPr>
          <a:xfrm>
            <a:off x="5711040" y="9532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4" name="object 93"/>
          <p:cNvSpPr/>
          <p:nvPr/>
        </p:nvSpPr>
        <p:spPr>
          <a:xfrm>
            <a:off x="488880" y="98089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5" name="object 94"/>
          <p:cNvSpPr/>
          <p:nvPr/>
        </p:nvSpPr>
        <p:spPr>
          <a:xfrm>
            <a:off x="2137680" y="9751680"/>
            <a:ext cx="16362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6" name="object 95"/>
          <p:cNvSpPr/>
          <p:nvPr/>
        </p:nvSpPr>
        <p:spPr>
          <a:xfrm>
            <a:off x="5711040" y="9808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7" name="object 96"/>
          <p:cNvSpPr/>
          <p:nvPr/>
        </p:nvSpPr>
        <p:spPr>
          <a:xfrm>
            <a:off x="488880" y="10085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398" name="object 97"/>
          <p:cNvSpPr/>
          <p:nvPr/>
        </p:nvSpPr>
        <p:spPr>
          <a:xfrm>
            <a:off x="5711040" y="10085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5" name="object 4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31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AB8F2CFE-E05D-444E-9C40-8490BDA9582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317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66,50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8" name="object 3"/>
          <p:cNvSpPr/>
          <p:nvPr/>
        </p:nvSpPr>
        <p:spPr>
          <a:xfrm>
            <a:off x="3839040" y="165240"/>
            <a:ext cx="968040" cy="264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09:34:00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09:33:50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09:33:15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09:33:05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09:32:50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09:31:33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09:29:36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14:48:46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602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20:23:15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9" name="object 4"/>
          <p:cNvSpPr/>
          <p:nvPr/>
        </p:nvSpPr>
        <p:spPr>
          <a:xfrm>
            <a:off x="2137680" y="355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0" name="object 5"/>
          <p:cNvSpPr/>
          <p:nvPr/>
        </p:nvSpPr>
        <p:spPr>
          <a:xfrm>
            <a:off x="632088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1" name="object 6"/>
          <p:cNvSpPr/>
          <p:nvPr/>
        </p:nvSpPr>
        <p:spPr>
          <a:xfrm>
            <a:off x="488880" y="689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2" name="object 7"/>
          <p:cNvSpPr/>
          <p:nvPr/>
        </p:nvSpPr>
        <p:spPr>
          <a:xfrm>
            <a:off x="2137680" y="63180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3" name="object 8"/>
          <p:cNvSpPr/>
          <p:nvPr/>
        </p:nvSpPr>
        <p:spPr>
          <a:xfrm>
            <a:off x="632088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4" name="object 9"/>
          <p:cNvSpPr/>
          <p:nvPr/>
        </p:nvSpPr>
        <p:spPr>
          <a:xfrm>
            <a:off x="488880" y="965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5" name="object 10"/>
          <p:cNvSpPr/>
          <p:nvPr/>
        </p:nvSpPr>
        <p:spPr>
          <a:xfrm>
            <a:off x="2137680" y="96552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6" name="object 11"/>
          <p:cNvSpPr/>
          <p:nvPr/>
        </p:nvSpPr>
        <p:spPr>
          <a:xfrm>
            <a:off x="632088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7" name="object 12"/>
          <p:cNvSpPr/>
          <p:nvPr/>
        </p:nvSpPr>
        <p:spPr>
          <a:xfrm>
            <a:off x="488880" y="12416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8" name="object 13"/>
          <p:cNvSpPr/>
          <p:nvPr/>
        </p:nvSpPr>
        <p:spPr>
          <a:xfrm>
            <a:off x="6320880" y="12416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9" name="object 14"/>
          <p:cNvSpPr/>
          <p:nvPr/>
        </p:nvSpPr>
        <p:spPr>
          <a:xfrm>
            <a:off x="488880" y="1518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68,50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0" name="object 15"/>
          <p:cNvSpPr/>
          <p:nvPr/>
        </p:nvSpPr>
        <p:spPr>
          <a:xfrm>
            <a:off x="2137680" y="151812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1" name="object 16"/>
          <p:cNvSpPr/>
          <p:nvPr/>
        </p:nvSpPr>
        <p:spPr>
          <a:xfrm>
            <a:off x="632088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2" name="object 17"/>
          <p:cNvSpPr/>
          <p:nvPr/>
        </p:nvSpPr>
        <p:spPr>
          <a:xfrm>
            <a:off x="488880" y="1794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3" name="object 18"/>
          <p:cNvSpPr/>
          <p:nvPr/>
        </p:nvSpPr>
        <p:spPr>
          <a:xfrm>
            <a:off x="2137680" y="173736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4" name="object 19"/>
          <p:cNvSpPr/>
          <p:nvPr/>
        </p:nvSpPr>
        <p:spPr>
          <a:xfrm>
            <a:off x="632088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5" name="object 20"/>
          <p:cNvSpPr/>
          <p:nvPr/>
        </p:nvSpPr>
        <p:spPr>
          <a:xfrm>
            <a:off x="488880" y="20707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6" name="object 21"/>
          <p:cNvSpPr/>
          <p:nvPr/>
        </p:nvSpPr>
        <p:spPr>
          <a:xfrm>
            <a:off x="2137680" y="207072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7" name="object 22"/>
          <p:cNvSpPr/>
          <p:nvPr/>
        </p:nvSpPr>
        <p:spPr>
          <a:xfrm>
            <a:off x="6320880" y="207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8" name="object 23"/>
          <p:cNvSpPr/>
          <p:nvPr/>
        </p:nvSpPr>
        <p:spPr>
          <a:xfrm>
            <a:off x="488880" y="234720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9" name="object 24"/>
          <p:cNvSpPr/>
          <p:nvPr/>
        </p:nvSpPr>
        <p:spPr>
          <a:xfrm>
            <a:off x="632088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0" name="object 25"/>
          <p:cNvSpPr/>
          <p:nvPr/>
        </p:nvSpPr>
        <p:spPr>
          <a:xfrm>
            <a:off x="488880" y="262368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1" name="object 26"/>
          <p:cNvSpPr/>
          <p:nvPr/>
        </p:nvSpPr>
        <p:spPr>
          <a:xfrm>
            <a:off x="2137680" y="26236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2" name="object 27"/>
          <p:cNvSpPr/>
          <p:nvPr/>
        </p:nvSpPr>
        <p:spPr>
          <a:xfrm>
            <a:off x="632088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343" name="object 28"/>
          <p:cNvGraphicFramePr/>
          <p:nvPr/>
        </p:nvGraphicFramePr>
        <p:xfrm>
          <a:off x="441360" y="3045600"/>
          <a:ext cx="6658920" cy="630000"/>
        </p:xfrm>
        <a:graphic>
          <a:graphicData uri="http://schemas.openxmlformats.org/drawingml/2006/table">
            <a:tbl>
              <a:tblPr/>
              <a:tblGrid>
                <a:gridCol w="3524040"/>
                <a:gridCol w="1631880"/>
                <a:gridCol w="150300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6020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6020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735,00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ENERGIA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ÁUDIO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VÍDEO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602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36.853.501/0001-68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742,50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344" name="object 29"/>
          <p:cNvSpPr/>
          <p:nvPr/>
        </p:nvSpPr>
        <p:spPr>
          <a:xfrm>
            <a:off x="460440" y="385272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09:55:22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5" name="object 30"/>
          <p:cNvSpPr/>
          <p:nvPr/>
        </p:nvSpPr>
        <p:spPr>
          <a:xfrm>
            <a:off x="2814120" y="420552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10:18:41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6" name="object 31"/>
          <p:cNvSpPr/>
          <p:nvPr/>
        </p:nvSpPr>
        <p:spPr>
          <a:xfrm>
            <a:off x="5139360" y="425304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347" name="object 32"/>
          <p:cNvGraphicFramePr/>
          <p:nvPr/>
        </p:nvGraphicFramePr>
        <p:xfrm>
          <a:off x="441360" y="480852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348" name="object 33"/>
          <p:cNvSpPr/>
          <p:nvPr/>
        </p:nvSpPr>
        <p:spPr>
          <a:xfrm>
            <a:off x="460440" y="667368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11:13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9" name="object 34"/>
          <p:cNvSpPr/>
          <p:nvPr/>
        </p:nvSpPr>
        <p:spPr>
          <a:xfrm>
            <a:off x="460440" y="785520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0" name="object 35"/>
          <p:cNvSpPr/>
          <p:nvPr/>
        </p:nvSpPr>
        <p:spPr>
          <a:xfrm>
            <a:off x="1832760" y="799812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09:17:44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1" name="object 36"/>
          <p:cNvSpPr/>
          <p:nvPr/>
        </p:nvSpPr>
        <p:spPr>
          <a:xfrm>
            <a:off x="3004920" y="804600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2" name="object 37"/>
          <p:cNvSpPr/>
          <p:nvPr/>
        </p:nvSpPr>
        <p:spPr>
          <a:xfrm>
            <a:off x="488880" y="837936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3" name="object 38"/>
          <p:cNvSpPr/>
          <p:nvPr/>
        </p:nvSpPr>
        <p:spPr>
          <a:xfrm>
            <a:off x="3004920" y="837936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4" name="object 39"/>
          <p:cNvSpPr/>
          <p:nvPr/>
        </p:nvSpPr>
        <p:spPr>
          <a:xfrm>
            <a:off x="488880" y="88844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5" name="object 40"/>
          <p:cNvSpPr/>
          <p:nvPr/>
        </p:nvSpPr>
        <p:spPr>
          <a:xfrm>
            <a:off x="3004920" y="88844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6" name="object 41"/>
          <p:cNvSpPr/>
          <p:nvPr/>
        </p:nvSpPr>
        <p:spPr>
          <a:xfrm>
            <a:off x="463680" y="927504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357" name="object 42"/>
          <p:cNvSpPr/>
          <p:nvPr/>
        </p:nvSpPr>
        <p:spPr>
          <a:xfrm>
            <a:off x="1832760" y="9332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09:29:20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8" name="object 43"/>
          <p:cNvSpPr/>
          <p:nvPr/>
        </p:nvSpPr>
        <p:spPr>
          <a:xfrm>
            <a:off x="488880" y="955152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9" name="object 44"/>
          <p:cNvSpPr/>
          <p:nvPr/>
        </p:nvSpPr>
        <p:spPr>
          <a:xfrm>
            <a:off x="1832760" y="9494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09:53:09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0" name="object 45"/>
          <p:cNvSpPr/>
          <p:nvPr/>
        </p:nvSpPr>
        <p:spPr>
          <a:xfrm>
            <a:off x="488880" y="99421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1" name="object 46"/>
          <p:cNvSpPr/>
          <p:nvPr/>
        </p:nvSpPr>
        <p:spPr>
          <a:xfrm>
            <a:off x="1832760" y="97707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09:55:13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2" name="object 47"/>
          <p:cNvSpPr/>
          <p:nvPr/>
        </p:nvSpPr>
        <p:spPr>
          <a:xfrm>
            <a:off x="3004920" y="9828000"/>
            <a:ext cx="40564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R$ 49,00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3" name="object 2"/>
          <p:cNvSpPr/>
          <p:nvPr/>
        </p:nvSpPr>
        <p:spPr>
          <a:xfrm>
            <a:off x="323280" y="165240"/>
            <a:ext cx="1430280" cy="11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4" name="object 3"/>
          <p:cNvSpPr/>
          <p:nvPr/>
        </p:nvSpPr>
        <p:spPr>
          <a:xfrm>
            <a:off x="3004920" y="165240"/>
            <a:ext cx="406620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463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10:55.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4365" name="object 4"/>
          <p:cNvGrpSpPr/>
          <p:nvPr/>
        </p:nvGrpSpPr>
        <p:grpSpPr>
          <a:xfrm>
            <a:off x="473040" y="5799960"/>
            <a:ext cx="6622560" cy="19440"/>
            <a:chOff x="473040" y="5799960"/>
            <a:chExt cx="6622560" cy="19440"/>
          </a:xfrm>
        </p:grpSpPr>
        <p:sp>
          <p:nvSpPr>
            <p:cNvPr id="4366" name="object 5"/>
            <p:cNvSpPr/>
            <p:nvPr/>
          </p:nvSpPr>
          <p:spPr>
            <a:xfrm>
              <a:off x="473040" y="57999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67" name="object 6"/>
            <p:cNvSpPr/>
            <p:nvPr/>
          </p:nvSpPr>
          <p:spPr>
            <a:xfrm>
              <a:off x="473040" y="579996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37"/>
                  </a:lnTo>
                  <a:lnTo>
                    <a:pt x="0" y="9537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37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68" name="object 7"/>
            <p:cNvSpPr/>
            <p:nvPr/>
          </p:nvSpPr>
          <p:spPr>
            <a:xfrm>
              <a:off x="473040" y="57999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369" name="object 8"/>
          <p:cNvSpPr/>
          <p:nvPr/>
        </p:nvSpPr>
        <p:spPr>
          <a:xfrm>
            <a:off x="1832760" y="355680"/>
            <a:ext cx="1049400" cy="43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09:55:22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10:18:41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10:18:50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10:19:03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11:13:20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11:13:24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11:13:24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0" name="object 3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37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1547622-DB1B-46F9-964D-90A68A8FB4F8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372" name="object 9"/>
          <p:cNvSpPr/>
          <p:nvPr/>
        </p:nvSpPr>
        <p:spPr>
          <a:xfrm>
            <a:off x="3004920" y="97488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3" name="object 10"/>
          <p:cNvSpPr/>
          <p:nvPr/>
        </p:nvSpPr>
        <p:spPr>
          <a:xfrm>
            <a:off x="488880" y="153720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4" name="object 11"/>
          <p:cNvSpPr/>
          <p:nvPr/>
        </p:nvSpPr>
        <p:spPr>
          <a:xfrm>
            <a:off x="3004920" y="1423080"/>
            <a:ext cx="40654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5" name="object 12"/>
          <p:cNvSpPr/>
          <p:nvPr/>
        </p:nvSpPr>
        <p:spPr>
          <a:xfrm>
            <a:off x="488880" y="192780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6" name="object 13"/>
          <p:cNvSpPr/>
          <p:nvPr/>
        </p:nvSpPr>
        <p:spPr>
          <a:xfrm>
            <a:off x="488880" y="243288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7" name="object 14"/>
          <p:cNvSpPr/>
          <p:nvPr/>
        </p:nvSpPr>
        <p:spPr>
          <a:xfrm>
            <a:off x="3004920" y="254736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8" name="object 15"/>
          <p:cNvSpPr/>
          <p:nvPr/>
        </p:nvSpPr>
        <p:spPr>
          <a:xfrm>
            <a:off x="488880" y="305244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9" name="object 16"/>
          <p:cNvSpPr/>
          <p:nvPr/>
        </p:nvSpPr>
        <p:spPr>
          <a:xfrm>
            <a:off x="3004920" y="305244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0" name="object 17"/>
          <p:cNvSpPr/>
          <p:nvPr/>
        </p:nvSpPr>
        <p:spPr>
          <a:xfrm>
            <a:off x="488880" y="350028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1" name="object 18"/>
          <p:cNvSpPr/>
          <p:nvPr/>
        </p:nvSpPr>
        <p:spPr>
          <a:xfrm>
            <a:off x="488880" y="389088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2" name="object 19"/>
          <p:cNvSpPr/>
          <p:nvPr/>
        </p:nvSpPr>
        <p:spPr>
          <a:xfrm>
            <a:off x="1832760" y="394812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11:15:31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11:15:31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3" name="object 20"/>
          <p:cNvSpPr/>
          <p:nvPr/>
        </p:nvSpPr>
        <p:spPr>
          <a:xfrm>
            <a:off x="3004920" y="40053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4" name="object 21"/>
          <p:cNvSpPr/>
          <p:nvPr/>
        </p:nvSpPr>
        <p:spPr>
          <a:xfrm>
            <a:off x="488880" y="47296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5" name="object 22"/>
          <p:cNvSpPr/>
          <p:nvPr/>
        </p:nvSpPr>
        <p:spPr>
          <a:xfrm>
            <a:off x="1832760" y="45579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11:16:17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6" name="object 23"/>
          <p:cNvSpPr/>
          <p:nvPr/>
        </p:nvSpPr>
        <p:spPr>
          <a:xfrm>
            <a:off x="3004920" y="472968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7" name="object 24"/>
          <p:cNvSpPr/>
          <p:nvPr/>
        </p:nvSpPr>
        <p:spPr>
          <a:xfrm>
            <a:off x="460440" y="520596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8" name="object 25"/>
          <p:cNvSpPr/>
          <p:nvPr/>
        </p:nvSpPr>
        <p:spPr>
          <a:xfrm>
            <a:off x="460440" y="5844240"/>
            <a:ext cx="6570720" cy="12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17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Conector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cabo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XLR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fêmea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3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polos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adjudicado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ROGERIO FEIJO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KOZOROSKI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06.990.361/0001-09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52,50</a:t>
            </a:r>
            <a:r>
              <a:rPr b="1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11:17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9" name="object 26"/>
          <p:cNvSpPr/>
          <p:nvPr/>
        </p:nvSpPr>
        <p:spPr>
          <a:xfrm>
            <a:off x="488880" y="7283520"/>
            <a:ext cx="2000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r>
              <a:rPr b="0" lang="pt-BR" sz="750" spc="259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0" name="object 27"/>
          <p:cNvSpPr/>
          <p:nvPr/>
        </p:nvSpPr>
        <p:spPr>
          <a:xfrm>
            <a:off x="3214440" y="728352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1" name="object 28"/>
          <p:cNvSpPr/>
          <p:nvPr/>
        </p:nvSpPr>
        <p:spPr>
          <a:xfrm>
            <a:off x="4862880" y="72835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2" name="object 29"/>
          <p:cNvSpPr/>
          <p:nvPr/>
        </p:nvSpPr>
        <p:spPr>
          <a:xfrm>
            <a:off x="5701680" y="7226280"/>
            <a:ext cx="116280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3" name="object 30"/>
          <p:cNvSpPr/>
          <p:nvPr/>
        </p:nvSpPr>
        <p:spPr>
          <a:xfrm>
            <a:off x="488880" y="7502760"/>
            <a:ext cx="7891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 FEIJO 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4" name="object 31"/>
          <p:cNvSpPr/>
          <p:nvPr/>
        </p:nvSpPr>
        <p:spPr>
          <a:xfrm>
            <a:off x="1566000" y="7560000"/>
            <a:ext cx="4626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R$ 52,50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5" name="object 32"/>
          <p:cNvSpPr/>
          <p:nvPr/>
        </p:nvSpPr>
        <p:spPr>
          <a:xfrm>
            <a:off x="3214440" y="7560000"/>
            <a:ext cx="523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R$ 787,50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6" name="object 33"/>
          <p:cNvSpPr/>
          <p:nvPr/>
        </p:nvSpPr>
        <p:spPr>
          <a:xfrm>
            <a:off x="4862880" y="750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7" name="object 34"/>
          <p:cNvSpPr/>
          <p:nvPr/>
        </p:nvSpPr>
        <p:spPr>
          <a:xfrm>
            <a:off x="5701680" y="7502760"/>
            <a:ext cx="1292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  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708120"/>
              </a:tabLst>
            </a:pPr>
            <a:r>
              <a:rPr b="0" lang="pt-BR" sz="750" spc="-1" strike="noStrike">
                <a:latin typeface="Verdana"/>
              </a:rPr>
              <a:t>09:40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10:13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398" name="object 35"/>
          <p:cNvGraphicFramePr/>
          <p:nvPr/>
        </p:nvGraphicFramePr>
        <p:xfrm>
          <a:off x="519120" y="7981920"/>
          <a:ext cx="5150160" cy="277560"/>
        </p:xfrm>
        <a:graphic>
          <a:graphicData uri="http://schemas.openxmlformats.org/drawingml/2006/table">
            <a:tbl>
              <a:tblPr/>
              <a:tblGrid>
                <a:gridCol w="1008360"/>
                <a:gridCol w="2174040"/>
                <a:gridCol w="899640"/>
                <a:gridCol w="106812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  </a:t>
                      </a:r>
                      <a:r>
                        <a:rPr b="0" lang="pt-BR" sz="750" spc="9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07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741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34164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1491278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5076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Conector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cabo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XLR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fêmea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polos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7488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52,50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399" name="object 36"/>
          <p:cNvSpPr/>
          <p:nvPr/>
        </p:nvSpPr>
        <p:spPr>
          <a:xfrm>
            <a:off x="460440" y="85129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0" name="object 37"/>
          <p:cNvSpPr/>
          <p:nvPr/>
        </p:nvSpPr>
        <p:spPr>
          <a:xfrm>
            <a:off x="3852720" y="88178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1" name="object 38"/>
          <p:cNvSpPr/>
          <p:nvPr/>
        </p:nvSpPr>
        <p:spPr>
          <a:xfrm>
            <a:off x="460440" y="9494280"/>
            <a:ext cx="6474240" cy="100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1491278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Conector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fêmea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polos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complementar: </a:t>
            </a:r>
            <a:r>
              <a:rPr b="0" lang="pt-BR" sz="750" spc="-1" strike="noStrike">
                <a:latin typeface="Verdana"/>
              </a:rPr>
              <a:t>Conector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cabo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fêmea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polos,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Carcaça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niquelada,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contatos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banhados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prata,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solder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stop. Equivalente</a:t>
            </a:r>
            <a:r>
              <a:rPr b="0" lang="pt-BR" sz="750" spc="-1" strike="noStrike">
                <a:latin typeface="Verdana"/>
              </a:rPr>
              <a:t> ou similar ao padrão 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Conector XLR NC3FXX da marca Neutrik.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2" name="object 9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403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29F3E96-BEB4-4712-A9BC-8F440EAE3520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404" name="object 2"/>
          <p:cNvSpPr/>
          <p:nvPr/>
        </p:nvSpPr>
        <p:spPr>
          <a:xfrm>
            <a:off x="323280" y="165240"/>
            <a:ext cx="301140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  <a:tabLst>
                <a:tab algn="l" pos="1126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5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406" name="object 4"/>
          <p:cNvSpPr/>
          <p:nvPr/>
        </p:nvSpPr>
        <p:spPr>
          <a:xfrm>
            <a:off x="460440" y="631800"/>
            <a:ext cx="437976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7" name="object 5"/>
          <p:cNvSpPr/>
          <p:nvPr/>
        </p:nvSpPr>
        <p:spPr>
          <a:xfrm>
            <a:off x="488880" y="1089360"/>
            <a:ext cx="29181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365920"/>
              </a:tabLst>
            </a:pPr>
            <a:r>
              <a:rPr b="1" lang="pt-BR" sz="750" spc="-1" strike="noStrike">
                <a:latin typeface="Verdana"/>
              </a:rPr>
              <a:t>Fornecedor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8" name="object 6"/>
          <p:cNvSpPr/>
          <p:nvPr/>
        </p:nvSpPr>
        <p:spPr>
          <a:xfrm>
            <a:off x="3776760" y="1032120"/>
            <a:ext cx="770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 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9" name="object 7"/>
          <p:cNvSpPr/>
          <p:nvPr/>
        </p:nvSpPr>
        <p:spPr>
          <a:xfrm>
            <a:off x="4700880" y="1089360"/>
            <a:ext cx="662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0" name="object 8"/>
          <p:cNvSpPr/>
          <p:nvPr/>
        </p:nvSpPr>
        <p:spPr>
          <a:xfrm>
            <a:off x="5628600" y="1032120"/>
            <a:ext cx="1175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129" spc="-1" strike="noStrike" baseline="-33000">
                <a:latin typeface="Verdana"/>
              </a:rPr>
              <a:t>ME/EPP</a:t>
            </a:r>
            <a:r>
              <a:rPr b="1" lang="pt-BR" sz="1129" spc="140" strike="noStrike" baseline="-33000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1" name="object 9"/>
          <p:cNvSpPr/>
          <p:nvPr/>
        </p:nvSpPr>
        <p:spPr>
          <a:xfrm>
            <a:off x="6130440" y="1146600"/>
            <a:ext cx="504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2" name="object 10"/>
          <p:cNvSpPr/>
          <p:nvPr/>
        </p:nvSpPr>
        <p:spPr>
          <a:xfrm>
            <a:off x="488880" y="136584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3" name="object 11"/>
          <p:cNvSpPr/>
          <p:nvPr/>
        </p:nvSpPr>
        <p:spPr>
          <a:xfrm>
            <a:off x="2842920" y="142272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4" name="object 12"/>
          <p:cNvSpPr/>
          <p:nvPr/>
        </p:nvSpPr>
        <p:spPr>
          <a:xfrm>
            <a:off x="2817360" y="130860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65,00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415" name="object 13"/>
          <p:cNvSpPr/>
          <p:nvPr/>
        </p:nvSpPr>
        <p:spPr>
          <a:xfrm>
            <a:off x="4700880" y="1308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6" name="object 14"/>
          <p:cNvSpPr/>
          <p:nvPr/>
        </p:nvSpPr>
        <p:spPr>
          <a:xfrm>
            <a:off x="5653800" y="13658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7" name="object 15"/>
          <p:cNvSpPr/>
          <p:nvPr/>
        </p:nvSpPr>
        <p:spPr>
          <a:xfrm>
            <a:off x="6130440" y="13658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8" name="object 16"/>
          <p:cNvSpPr/>
          <p:nvPr/>
        </p:nvSpPr>
        <p:spPr>
          <a:xfrm>
            <a:off x="488880" y="1584720"/>
            <a:ext cx="273888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Conector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XLR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fêmea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polos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NEUTRIK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NC3FXX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9" name="object 17"/>
          <p:cNvSpPr/>
          <p:nvPr/>
        </p:nvSpPr>
        <p:spPr>
          <a:xfrm>
            <a:off x="488880" y="1975680"/>
            <a:ext cx="2500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365920"/>
              </a:tabLst>
            </a:pPr>
            <a:r>
              <a:rPr b="0" lang="pt-BR" sz="750" spc="-1" strike="noStrike">
                <a:latin typeface="Verdana"/>
              </a:rPr>
              <a:t>VÍDEO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0" name="object 18"/>
          <p:cNvSpPr/>
          <p:nvPr/>
        </p:nvSpPr>
        <p:spPr>
          <a:xfrm>
            <a:off x="2817360" y="1861200"/>
            <a:ext cx="12866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36.853.501/0001-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421" name="object 19"/>
          <p:cNvSpPr/>
          <p:nvPr/>
        </p:nvSpPr>
        <p:spPr>
          <a:xfrm>
            <a:off x="4700880" y="186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14:49:36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2" name="object 20"/>
          <p:cNvSpPr/>
          <p:nvPr/>
        </p:nvSpPr>
        <p:spPr>
          <a:xfrm>
            <a:off x="5653800" y="191844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3" name="object 21"/>
          <p:cNvSpPr/>
          <p:nvPr/>
        </p:nvSpPr>
        <p:spPr>
          <a:xfrm>
            <a:off x="6130440" y="19184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4" name="object 22"/>
          <p:cNvSpPr/>
          <p:nvPr/>
        </p:nvSpPr>
        <p:spPr>
          <a:xfrm>
            <a:off x="460440" y="2137680"/>
            <a:ext cx="319320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Conector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cabo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XLR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fêmea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polos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 </a:t>
            </a:r>
            <a:r>
              <a:rPr b="0" lang="pt-BR" sz="750" spc="-1" strike="noStrike">
                <a:latin typeface="Verdana"/>
              </a:rPr>
              <a:t>neutrik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XLR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NC3FXX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5" name="object 23"/>
          <p:cNvSpPr/>
          <p:nvPr/>
        </p:nvSpPr>
        <p:spPr>
          <a:xfrm>
            <a:off x="488880" y="29095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6" name="object 24"/>
          <p:cNvSpPr/>
          <p:nvPr/>
        </p:nvSpPr>
        <p:spPr>
          <a:xfrm>
            <a:off x="2137680" y="290952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7" name="object 25"/>
          <p:cNvSpPr/>
          <p:nvPr/>
        </p:nvSpPr>
        <p:spPr>
          <a:xfrm>
            <a:off x="3986280" y="290952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8" name="object 26"/>
          <p:cNvSpPr/>
          <p:nvPr/>
        </p:nvSpPr>
        <p:spPr>
          <a:xfrm>
            <a:off x="4758120" y="28522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9" name="object 27"/>
          <p:cNvSpPr/>
          <p:nvPr/>
        </p:nvSpPr>
        <p:spPr>
          <a:xfrm>
            <a:off x="4732920" y="2966760"/>
            <a:ext cx="12996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208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Aceite</a:t>
            </a:r>
            <a:r>
              <a:rPr b="0" lang="pt-BR" sz="1129" spc="-24" strike="noStrike" baseline="33000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de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430" name="object 28"/>
          <p:cNvSpPr/>
          <p:nvPr/>
        </p:nvSpPr>
        <p:spPr>
          <a:xfrm>
            <a:off x="5539680" y="279504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1" name="object 29"/>
          <p:cNvSpPr/>
          <p:nvPr/>
        </p:nvSpPr>
        <p:spPr>
          <a:xfrm>
            <a:off x="5539680" y="297612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10:13:26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2" name="object 30"/>
          <p:cNvSpPr/>
          <p:nvPr/>
        </p:nvSpPr>
        <p:spPr>
          <a:xfrm>
            <a:off x="6320880" y="2852280"/>
            <a:ext cx="587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do  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3" name="object 31"/>
          <p:cNvSpPr/>
          <p:nvPr/>
        </p:nvSpPr>
        <p:spPr>
          <a:xfrm>
            <a:off x="488880" y="3242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4" name="object 32"/>
          <p:cNvSpPr/>
          <p:nvPr/>
        </p:nvSpPr>
        <p:spPr>
          <a:xfrm>
            <a:off x="2137680" y="324288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5" name="object 33"/>
          <p:cNvSpPr/>
          <p:nvPr/>
        </p:nvSpPr>
        <p:spPr>
          <a:xfrm>
            <a:off x="3986280" y="3185640"/>
            <a:ext cx="596520" cy="60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09:39:06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09:38:20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09:37:43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09:37:30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09:36:36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09:35:28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09:34:11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09:33:56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09:33:25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09:32:03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20:24:00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14:49:36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6" name="object 34"/>
          <p:cNvSpPr/>
          <p:nvPr/>
        </p:nvSpPr>
        <p:spPr>
          <a:xfrm>
            <a:off x="4758120" y="31856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7" name="object 35"/>
          <p:cNvSpPr/>
          <p:nvPr/>
        </p:nvSpPr>
        <p:spPr>
          <a:xfrm>
            <a:off x="6320880" y="3242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8" name="object 36"/>
          <p:cNvSpPr/>
          <p:nvPr/>
        </p:nvSpPr>
        <p:spPr>
          <a:xfrm>
            <a:off x="488880" y="35193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9" name="object 37"/>
          <p:cNvSpPr/>
          <p:nvPr/>
        </p:nvSpPr>
        <p:spPr>
          <a:xfrm>
            <a:off x="2137680" y="346212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0" name="object 38"/>
          <p:cNvSpPr/>
          <p:nvPr/>
        </p:nvSpPr>
        <p:spPr>
          <a:xfrm>
            <a:off x="6320880" y="351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1" name="object 39"/>
          <p:cNvSpPr/>
          <p:nvPr/>
        </p:nvSpPr>
        <p:spPr>
          <a:xfrm>
            <a:off x="488880" y="37958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2" name="object 40"/>
          <p:cNvSpPr/>
          <p:nvPr/>
        </p:nvSpPr>
        <p:spPr>
          <a:xfrm>
            <a:off x="2137680" y="3795840"/>
            <a:ext cx="161136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3" name="object 41"/>
          <p:cNvSpPr/>
          <p:nvPr/>
        </p:nvSpPr>
        <p:spPr>
          <a:xfrm>
            <a:off x="6320880" y="3795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4" name="object 42"/>
          <p:cNvSpPr/>
          <p:nvPr/>
        </p:nvSpPr>
        <p:spPr>
          <a:xfrm>
            <a:off x="488880" y="40719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5" name="object 43"/>
          <p:cNvSpPr/>
          <p:nvPr/>
        </p:nvSpPr>
        <p:spPr>
          <a:xfrm>
            <a:off x="6320880" y="4071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6" name="object 44"/>
          <p:cNvSpPr/>
          <p:nvPr/>
        </p:nvSpPr>
        <p:spPr>
          <a:xfrm>
            <a:off x="488880" y="43484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55,50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7" name="object 45"/>
          <p:cNvSpPr/>
          <p:nvPr/>
        </p:nvSpPr>
        <p:spPr>
          <a:xfrm>
            <a:off x="6320880" y="4348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8" name="object 46"/>
          <p:cNvSpPr/>
          <p:nvPr/>
        </p:nvSpPr>
        <p:spPr>
          <a:xfrm>
            <a:off x="488880" y="46249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9" name="object 47"/>
          <p:cNvSpPr/>
          <p:nvPr/>
        </p:nvSpPr>
        <p:spPr>
          <a:xfrm>
            <a:off x="2137680" y="456768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0" name="object 48"/>
          <p:cNvSpPr/>
          <p:nvPr/>
        </p:nvSpPr>
        <p:spPr>
          <a:xfrm>
            <a:off x="6320880" y="4624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1" name="object 49"/>
          <p:cNvSpPr/>
          <p:nvPr/>
        </p:nvSpPr>
        <p:spPr>
          <a:xfrm>
            <a:off x="488880" y="49010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56,50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2" name="object 50"/>
          <p:cNvSpPr/>
          <p:nvPr/>
        </p:nvSpPr>
        <p:spPr>
          <a:xfrm>
            <a:off x="2137680" y="4901040"/>
            <a:ext cx="161136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3" name="object 51"/>
          <p:cNvSpPr/>
          <p:nvPr/>
        </p:nvSpPr>
        <p:spPr>
          <a:xfrm>
            <a:off x="6320880" y="4901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4" name="object 52"/>
          <p:cNvSpPr/>
          <p:nvPr/>
        </p:nvSpPr>
        <p:spPr>
          <a:xfrm>
            <a:off x="488880" y="51775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5" name="object 53"/>
          <p:cNvSpPr/>
          <p:nvPr/>
        </p:nvSpPr>
        <p:spPr>
          <a:xfrm>
            <a:off x="6320880" y="5177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6" name="object 54"/>
          <p:cNvSpPr/>
          <p:nvPr/>
        </p:nvSpPr>
        <p:spPr>
          <a:xfrm>
            <a:off x="488880" y="54540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57,50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7" name="object 55"/>
          <p:cNvSpPr/>
          <p:nvPr/>
        </p:nvSpPr>
        <p:spPr>
          <a:xfrm>
            <a:off x="6320880" y="5454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8" name="object 56"/>
          <p:cNvSpPr/>
          <p:nvPr/>
        </p:nvSpPr>
        <p:spPr>
          <a:xfrm>
            <a:off x="488880" y="57301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9" name="object 57"/>
          <p:cNvSpPr/>
          <p:nvPr/>
        </p:nvSpPr>
        <p:spPr>
          <a:xfrm>
            <a:off x="2137680" y="567288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0" name="object 58"/>
          <p:cNvSpPr/>
          <p:nvPr/>
        </p:nvSpPr>
        <p:spPr>
          <a:xfrm>
            <a:off x="6320880" y="5730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1" name="object 59"/>
          <p:cNvSpPr/>
          <p:nvPr/>
        </p:nvSpPr>
        <p:spPr>
          <a:xfrm>
            <a:off x="488880" y="60066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2" name="object 60"/>
          <p:cNvSpPr/>
          <p:nvPr/>
        </p:nvSpPr>
        <p:spPr>
          <a:xfrm>
            <a:off x="2137680" y="600660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3" name="object 61"/>
          <p:cNvSpPr/>
          <p:nvPr/>
        </p:nvSpPr>
        <p:spPr>
          <a:xfrm>
            <a:off x="6320880" y="6006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4" name="object 62"/>
          <p:cNvSpPr/>
          <p:nvPr/>
        </p:nvSpPr>
        <p:spPr>
          <a:xfrm>
            <a:off x="488880" y="628272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5" name="object 63"/>
          <p:cNvSpPr/>
          <p:nvPr/>
        </p:nvSpPr>
        <p:spPr>
          <a:xfrm>
            <a:off x="6320880" y="6282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6" name="object 64"/>
          <p:cNvSpPr/>
          <p:nvPr/>
        </p:nvSpPr>
        <p:spPr>
          <a:xfrm>
            <a:off x="488880" y="65592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7" name="object 65"/>
          <p:cNvSpPr/>
          <p:nvPr/>
        </p:nvSpPr>
        <p:spPr>
          <a:xfrm>
            <a:off x="2137680" y="6559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8" name="object 66"/>
          <p:cNvSpPr/>
          <p:nvPr/>
        </p:nvSpPr>
        <p:spPr>
          <a:xfrm>
            <a:off x="6320880" y="6559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9" name="object 67"/>
          <p:cNvSpPr/>
          <p:nvPr/>
        </p:nvSpPr>
        <p:spPr>
          <a:xfrm>
            <a:off x="488880" y="68356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0" name="object 68"/>
          <p:cNvSpPr/>
          <p:nvPr/>
        </p:nvSpPr>
        <p:spPr>
          <a:xfrm>
            <a:off x="2137680" y="677844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1" name="object 69"/>
          <p:cNvSpPr/>
          <p:nvPr/>
        </p:nvSpPr>
        <p:spPr>
          <a:xfrm>
            <a:off x="6320880" y="683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2" name="object 70"/>
          <p:cNvSpPr/>
          <p:nvPr/>
        </p:nvSpPr>
        <p:spPr>
          <a:xfrm>
            <a:off x="488880" y="711180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3" name="object 71"/>
          <p:cNvSpPr/>
          <p:nvPr/>
        </p:nvSpPr>
        <p:spPr>
          <a:xfrm>
            <a:off x="2137680" y="711180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4" name="object 72"/>
          <p:cNvSpPr/>
          <p:nvPr/>
        </p:nvSpPr>
        <p:spPr>
          <a:xfrm>
            <a:off x="6320880" y="7111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5" name="object 73"/>
          <p:cNvSpPr/>
          <p:nvPr/>
        </p:nvSpPr>
        <p:spPr>
          <a:xfrm>
            <a:off x="488880" y="73882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6" name="object 74"/>
          <p:cNvSpPr/>
          <p:nvPr/>
        </p:nvSpPr>
        <p:spPr>
          <a:xfrm>
            <a:off x="6320880" y="7388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7" name="object 75"/>
          <p:cNvSpPr/>
          <p:nvPr/>
        </p:nvSpPr>
        <p:spPr>
          <a:xfrm>
            <a:off x="488880" y="76647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8" name="object 76"/>
          <p:cNvSpPr/>
          <p:nvPr/>
        </p:nvSpPr>
        <p:spPr>
          <a:xfrm>
            <a:off x="2137680" y="76647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9" name="object 77"/>
          <p:cNvSpPr/>
          <p:nvPr/>
        </p:nvSpPr>
        <p:spPr>
          <a:xfrm>
            <a:off x="6320880" y="7664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0" name="object 78"/>
          <p:cNvSpPr/>
          <p:nvPr/>
        </p:nvSpPr>
        <p:spPr>
          <a:xfrm>
            <a:off x="488880" y="794088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63,50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1" name="object 79"/>
          <p:cNvSpPr/>
          <p:nvPr/>
        </p:nvSpPr>
        <p:spPr>
          <a:xfrm>
            <a:off x="2137680" y="788400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2" name="object 80"/>
          <p:cNvSpPr/>
          <p:nvPr/>
        </p:nvSpPr>
        <p:spPr>
          <a:xfrm>
            <a:off x="6320880" y="7940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3" name="object 81"/>
          <p:cNvSpPr/>
          <p:nvPr/>
        </p:nvSpPr>
        <p:spPr>
          <a:xfrm>
            <a:off x="488880" y="821736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4" name="object 82"/>
          <p:cNvSpPr/>
          <p:nvPr/>
        </p:nvSpPr>
        <p:spPr>
          <a:xfrm>
            <a:off x="2137680" y="8217360"/>
            <a:ext cx="161136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5" name="object 83"/>
          <p:cNvSpPr/>
          <p:nvPr/>
        </p:nvSpPr>
        <p:spPr>
          <a:xfrm>
            <a:off x="6320880" y="8217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6" name="object 84"/>
          <p:cNvSpPr/>
          <p:nvPr/>
        </p:nvSpPr>
        <p:spPr>
          <a:xfrm>
            <a:off x="488880" y="8493840"/>
            <a:ext cx="302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64,50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7" name="object 85"/>
          <p:cNvSpPr/>
          <p:nvPr/>
        </p:nvSpPr>
        <p:spPr>
          <a:xfrm>
            <a:off x="6320880" y="8493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8" name="object 86"/>
          <p:cNvSpPr/>
          <p:nvPr/>
        </p:nvSpPr>
        <p:spPr>
          <a:xfrm>
            <a:off x="488880" y="876996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9" name="object 87"/>
          <p:cNvSpPr/>
          <p:nvPr/>
        </p:nvSpPr>
        <p:spPr>
          <a:xfrm>
            <a:off x="2137680" y="876996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0" name="object 88"/>
          <p:cNvSpPr/>
          <p:nvPr/>
        </p:nvSpPr>
        <p:spPr>
          <a:xfrm>
            <a:off x="6320880" y="876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1" name="object 89"/>
          <p:cNvSpPr/>
          <p:nvPr/>
        </p:nvSpPr>
        <p:spPr>
          <a:xfrm>
            <a:off x="488880" y="9046440"/>
            <a:ext cx="396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2" name="object 90"/>
          <p:cNvSpPr/>
          <p:nvPr/>
        </p:nvSpPr>
        <p:spPr>
          <a:xfrm>
            <a:off x="2137680" y="8989200"/>
            <a:ext cx="1611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3" name="object 91"/>
          <p:cNvSpPr/>
          <p:nvPr/>
        </p:nvSpPr>
        <p:spPr>
          <a:xfrm>
            <a:off x="6320880" y="9046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494" name="object 92"/>
          <p:cNvGraphicFramePr/>
          <p:nvPr/>
        </p:nvGraphicFramePr>
        <p:xfrm>
          <a:off x="441360" y="9468360"/>
          <a:ext cx="6658920" cy="630000"/>
        </p:xfrm>
        <a:graphic>
          <a:graphicData uri="http://schemas.openxmlformats.org/drawingml/2006/table">
            <a:tbl>
              <a:tblPr/>
              <a:tblGrid>
                <a:gridCol w="3524040"/>
                <a:gridCol w="1631880"/>
                <a:gridCol w="150300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6020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6020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787,50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ENERGIA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ÁUDIO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VÍDEO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6020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36.853.501/0001-68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795,00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" name="object 33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49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888499A-2363-4D6C-AFC8-2848468A869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497" name="object 2"/>
          <p:cNvSpPr/>
          <p:nvPr/>
        </p:nvSpPr>
        <p:spPr>
          <a:xfrm>
            <a:off x="323280" y="165240"/>
            <a:ext cx="2191680" cy="113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09:41:10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499" name="object 4"/>
          <p:cNvSpPr/>
          <p:nvPr/>
        </p:nvSpPr>
        <p:spPr>
          <a:xfrm>
            <a:off x="2814120" y="6606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10:13:16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0" name="object 5"/>
          <p:cNvSpPr/>
          <p:nvPr/>
        </p:nvSpPr>
        <p:spPr>
          <a:xfrm>
            <a:off x="5139360" y="7081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501" name="object 6"/>
          <p:cNvGraphicFramePr/>
          <p:nvPr/>
        </p:nvGraphicFramePr>
        <p:xfrm>
          <a:off x="441360" y="1263600"/>
          <a:ext cx="5991480" cy="1687680"/>
        </p:xfrm>
        <a:graphic>
          <a:graphicData uri="http://schemas.openxmlformats.org/drawingml/2006/table">
            <a:tbl>
              <a:tblPr/>
              <a:tblGrid>
                <a:gridCol w="2004480"/>
                <a:gridCol w="1971360"/>
                <a:gridCol w="1177920"/>
                <a:gridCol w="8377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151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1516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7604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994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722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90440">
                <a:tc>
                  <a:txBody>
                    <a:bodyPr lIns="0" rIns="0" tIns="3744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32580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11:12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519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151920">
                        <a:lnSpc>
                          <a:spcPts val="811"/>
                        </a:lnSpc>
                        <a:spcBef>
                          <a:spcPts val="380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327600">
                        <a:lnSpc>
                          <a:spcPts val="128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 </a:t>
                      </a:r>
                      <a:r>
                        <a:rPr b="0" lang="pt-BR" sz="750" spc="4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502" name="object 7"/>
          <p:cNvSpPr/>
          <p:nvPr/>
        </p:nvSpPr>
        <p:spPr>
          <a:xfrm>
            <a:off x="460440" y="312876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11:14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3" name="object 8"/>
          <p:cNvSpPr/>
          <p:nvPr/>
        </p:nvSpPr>
        <p:spPr>
          <a:xfrm>
            <a:off x="460440" y="43102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4" name="object 9"/>
          <p:cNvSpPr/>
          <p:nvPr/>
        </p:nvSpPr>
        <p:spPr>
          <a:xfrm>
            <a:off x="1832760" y="4453200"/>
            <a:ext cx="1049400" cy="14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09:19:29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09:20:34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5" name="object 10"/>
          <p:cNvSpPr/>
          <p:nvPr/>
        </p:nvSpPr>
        <p:spPr>
          <a:xfrm>
            <a:off x="3004920" y="45007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6" name="object 11"/>
          <p:cNvSpPr/>
          <p:nvPr/>
        </p:nvSpPr>
        <p:spPr>
          <a:xfrm>
            <a:off x="488880" y="48344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7" name="object 12"/>
          <p:cNvSpPr/>
          <p:nvPr/>
        </p:nvSpPr>
        <p:spPr>
          <a:xfrm>
            <a:off x="3004920" y="48344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8" name="object 13"/>
          <p:cNvSpPr/>
          <p:nvPr/>
        </p:nvSpPr>
        <p:spPr>
          <a:xfrm>
            <a:off x="488880" y="533952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9" name="object 14"/>
          <p:cNvSpPr/>
          <p:nvPr/>
        </p:nvSpPr>
        <p:spPr>
          <a:xfrm>
            <a:off x="3004920" y="533952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0" name="object 15"/>
          <p:cNvSpPr/>
          <p:nvPr/>
        </p:nvSpPr>
        <p:spPr>
          <a:xfrm>
            <a:off x="463680" y="573012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511" name="object 16"/>
          <p:cNvSpPr/>
          <p:nvPr/>
        </p:nvSpPr>
        <p:spPr>
          <a:xfrm>
            <a:off x="1832760" y="5787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09:30:40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2" name="object 17"/>
          <p:cNvSpPr/>
          <p:nvPr/>
        </p:nvSpPr>
        <p:spPr>
          <a:xfrm>
            <a:off x="488880" y="60066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3" name="object 18"/>
          <p:cNvSpPr/>
          <p:nvPr/>
        </p:nvSpPr>
        <p:spPr>
          <a:xfrm>
            <a:off x="1832760" y="5949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4" name="object 19"/>
          <p:cNvSpPr/>
          <p:nvPr/>
        </p:nvSpPr>
        <p:spPr>
          <a:xfrm>
            <a:off x="488880" y="639720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5" name="object 20"/>
          <p:cNvSpPr/>
          <p:nvPr/>
        </p:nvSpPr>
        <p:spPr>
          <a:xfrm>
            <a:off x="1832760" y="6225840"/>
            <a:ext cx="1049400" cy="49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09:40:59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09:41:10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10:13:16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10:13:26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10:13:46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11:12:20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11:12:25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11:12:25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6" name="object 21"/>
          <p:cNvSpPr/>
          <p:nvPr/>
        </p:nvSpPr>
        <p:spPr>
          <a:xfrm>
            <a:off x="3004920" y="6282720"/>
            <a:ext cx="40564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R$ 52,50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7" name="object 22"/>
          <p:cNvSpPr/>
          <p:nvPr/>
        </p:nvSpPr>
        <p:spPr>
          <a:xfrm>
            <a:off x="488880" y="6730920"/>
            <a:ext cx="126468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8" name="object 23"/>
          <p:cNvSpPr/>
          <p:nvPr/>
        </p:nvSpPr>
        <p:spPr>
          <a:xfrm>
            <a:off x="3004920" y="678780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10:41.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9" name="object 24"/>
          <p:cNvSpPr/>
          <p:nvPr/>
        </p:nvSpPr>
        <p:spPr>
          <a:xfrm>
            <a:off x="3004920" y="735012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0" name="object 25"/>
          <p:cNvSpPr/>
          <p:nvPr/>
        </p:nvSpPr>
        <p:spPr>
          <a:xfrm>
            <a:off x="488880" y="791244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1" name="object 26"/>
          <p:cNvSpPr/>
          <p:nvPr/>
        </p:nvSpPr>
        <p:spPr>
          <a:xfrm>
            <a:off x="3004920" y="7797960"/>
            <a:ext cx="40654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06.990.361/0001-09,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52,50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2" name="object 27"/>
          <p:cNvSpPr/>
          <p:nvPr/>
        </p:nvSpPr>
        <p:spPr>
          <a:xfrm>
            <a:off x="488880" y="830304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3" name="object 28"/>
          <p:cNvSpPr/>
          <p:nvPr/>
        </p:nvSpPr>
        <p:spPr>
          <a:xfrm>
            <a:off x="488880" y="880812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4" name="object 29"/>
          <p:cNvSpPr/>
          <p:nvPr/>
        </p:nvSpPr>
        <p:spPr>
          <a:xfrm>
            <a:off x="3004920" y="892260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5" name="object 30"/>
          <p:cNvSpPr/>
          <p:nvPr/>
        </p:nvSpPr>
        <p:spPr>
          <a:xfrm>
            <a:off x="488880" y="942768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6" name="object 31"/>
          <p:cNvSpPr/>
          <p:nvPr/>
        </p:nvSpPr>
        <p:spPr>
          <a:xfrm>
            <a:off x="3004920" y="9427680"/>
            <a:ext cx="27619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7" name="object 32"/>
          <p:cNvSpPr/>
          <p:nvPr/>
        </p:nvSpPr>
        <p:spPr>
          <a:xfrm>
            <a:off x="488880" y="987552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8" name="object 2"/>
          <p:cNvSpPr/>
          <p:nvPr/>
        </p:nvSpPr>
        <p:spPr>
          <a:xfrm>
            <a:off x="323280" y="165240"/>
            <a:ext cx="144252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9" name="object 3"/>
          <p:cNvSpPr/>
          <p:nvPr/>
        </p:nvSpPr>
        <p:spPr>
          <a:xfrm>
            <a:off x="3004920" y="165240"/>
            <a:ext cx="22089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463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grpSp>
        <p:nvGrpSpPr>
          <p:cNvPr id="4530" name="object 4"/>
          <p:cNvGrpSpPr/>
          <p:nvPr/>
        </p:nvGrpSpPr>
        <p:grpSpPr>
          <a:xfrm>
            <a:off x="473040" y="2264760"/>
            <a:ext cx="6622560" cy="19440"/>
            <a:chOff x="473040" y="2264760"/>
            <a:chExt cx="6622560" cy="19440"/>
          </a:xfrm>
        </p:grpSpPr>
        <p:sp>
          <p:nvSpPr>
            <p:cNvPr id="4531" name="object 5"/>
            <p:cNvSpPr/>
            <p:nvPr/>
          </p:nvSpPr>
          <p:spPr>
            <a:xfrm>
              <a:off x="473040" y="226476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32" name="object 6"/>
            <p:cNvSpPr/>
            <p:nvPr/>
          </p:nvSpPr>
          <p:spPr>
            <a:xfrm>
              <a:off x="473040" y="2264760"/>
              <a:ext cx="6622560" cy="18720"/>
            </a:xfrm>
            <a:custGeom>
              <a:avLst/>
              <a:gdLst/>
              <a:ahLst/>
              <a:rect l="l" t="t" r="r" b="b"/>
              <a:pathLst>
                <a:path w="6623050" h="19050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50"/>
                  </a:lnTo>
                  <a:lnTo>
                    <a:pt x="6613423" y="19050"/>
                  </a:lnTo>
                  <a:lnTo>
                    <a:pt x="6622961" y="19050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33" name="object 7"/>
            <p:cNvSpPr/>
            <p:nvPr/>
          </p:nvSpPr>
          <p:spPr>
            <a:xfrm>
              <a:off x="473040" y="226476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534" name="object 8"/>
          <p:cNvSpPr/>
          <p:nvPr/>
        </p:nvSpPr>
        <p:spPr>
          <a:xfrm>
            <a:off x="1832760" y="3556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35" name="object 3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53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87BB1DB1-EB66-4898-845F-2F7E3D312F29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537" name="object 9"/>
          <p:cNvSpPr/>
          <p:nvPr/>
        </p:nvSpPr>
        <p:spPr>
          <a:xfrm>
            <a:off x="1832760" y="746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11:14:30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38" name="object 10"/>
          <p:cNvSpPr/>
          <p:nvPr/>
        </p:nvSpPr>
        <p:spPr>
          <a:xfrm>
            <a:off x="488880" y="119412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39" name="object 11"/>
          <p:cNvSpPr/>
          <p:nvPr/>
        </p:nvSpPr>
        <p:spPr>
          <a:xfrm>
            <a:off x="1832760" y="102276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11:17:10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0" name="object 12"/>
          <p:cNvSpPr/>
          <p:nvPr/>
        </p:nvSpPr>
        <p:spPr>
          <a:xfrm>
            <a:off x="3004920" y="1194120"/>
            <a:ext cx="31086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7" strike="noStrike">
                <a:latin typeface="Verdana"/>
              </a:rPr>
              <a:t> 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1" name="object 13"/>
          <p:cNvSpPr/>
          <p:nvPr/>
        </p:nvSpPr>
        <p:spPr>
          <a:xfrm>
            <a:off x="460440" y="167076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2" name="object 14"/>
          <p:cNvSpPr/>
          <p:nvPr/>
        </p:nvSpPr>
        <p:spPr>
          <a:xfrm>
            <a:off x="460440" y="230904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 </a:t>
            </a:r>
            <a:r>
              <a:rPr b="0" lang="pt-BR" sz="950" spc="12" strike="noStrike">
                <a:latin typeface="Verdana"/>
              </a:rPr>
              <a:t>18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Pasta </a:t>
            </a:r>
            <a:r>
              <a:rPr b="0" lang="pt-BR" sz="950" spc="9" strike="noStrike">
                <a:latin typeface="Verdana"/>
              </a:rPr>
              <a:t>Térmica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a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base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de</a:t>
            </a:r>
            <a:r>
              <a:rPr b="0" lang="pt-BR" sz="950" spc="9" strike="noStrike">
                <a:latin typeface="Verdana"/>
              </a:rPr>
              <a:t> </a:t>
            </a:r>
            <a:r>
              <a:rPr b="0" lang="pt-BR" sz="950" spc="4" strike="noStrike">
                <a:latin typeface="Verdana"/>
              </a:rPr>
              <a:t>prata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09:29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Não houve proposta 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3" name="object 15"/>
          <p:cNvSpPr/>
          <p:nvPr/>
        </p:nvSpPr>
        <p:spPr>
          <a:xfrm>
            <a:off x="460440" y="366228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4" name="object 16"/>
          <p:cNvSpPr/>
          <p:nvPr/>
        </p:nvSpPr>
        <p:spPr>
          <a:xfrm>
            <a:off x="3852720" y="396720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5" name="object 17"/>
          <p:cNvSpPr/>
          <p:nvPr/>
        </p:nvSpPr>
        <p:spPr>
          <a:xfrm>
            <a:off x="488880" y="6359040"/>
            <a:ext cx="20984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46920"/>
              </a:tabLst>
            </a:pPr>
            <a:r>
              <a:rPr b="1" lang="pt-BR" sz="750" spc="-1" strike="noStrike">
                <a:latin typeface="Verdana"/>
              </a:rPr>
              <a:t>Fornecedor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6" name="object 18"/>
          <p:cNvSpPr/>
          <p:nvPr/>
        </p:nvSpPr>
        <p:spPr>
          <a:xfrm>
            <a:off x="460440" y="4644000"/>
            <a:ext cx="6584760" cy="206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1491279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Térmica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7" strike="noStrike">
                <a:latin typeface="Verdana"/>
              </a:rPr>
              <a:t>Pasta </a:t>
            </a:r>
            <a:r>
              <a:rPr b="0" lang="pt-BR" sz="750" spc="-1" strike="noStrike">
                <a:latin typeface="Verdana"/>
              </a:rPr>
              <a:t>Térmica a base de </a:t>
            </a:r>
            <a:r>
              <a:rPr b="0" lang="pt-BR" sz="750" spc="-7" strike="noStrike">
                <a:latin typeface="Verdana"/>
              </a:rPr>
              <a:t>prata </a:t>
            </a:r>
            <a:r>
              <a:rPr b="0" lang="pt-BR" sz="750" spc="-1" strike="noStrike">
                <a:latin typeface="Verdana"/>
              </a:rPr>
              <a:t>com aplicador tipo seringa, Condutividade térmica: 6.0 W/M-K, </a:t>
            </a:r>
            <a:r>
              <a:rPr b="0" lang="pt-BR" sz="750" spc="-15" strike="noStrike">
                <a:latin typeface="Verdana"/>
              </a:rPr>
              <a:t>Temperatura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operação:</a:t>
            </a:r>
            <a:r>
              <a:rPr b="0" lang="pt-BR" sz="750" spc="-1" strike="noStrike">
                <a:latin typeface="Verdana"/>
              </a:rPr>
              <a:t> -50ºC - 120ºC, Viscosidade: 85000 (Centipoise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), Fórmula sem condutividade elétrica, Não </a:t>
            </a:r>
            <a:r>
              <a:rPr b="0" lang="pt-BR" sz="750" spc="-7" strike="noStrike">
                <a:latin typeface="Verdana"/>
              </a:rPr>
              <a:t>corrosivo </a:t>
            </a:r>
            <a:r>
              <a:rPr b="0" lang="pt-BR" sz="750" spc="-1" strike="noStrike">
                <a:latin typeface="Verdana"/>
              </a:rPr>
              <a:t>e Não </a:t>
            </a:r>
            <a:r>
              <a:rPr b="0" lang="pt-BR" sz="750" spc="-7" strike="noStrike">
                <a:latin typeface="Verdana"/>
              </a:rPr>
              <a:t>tóxico,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Peso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Líquido: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3G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7" name="object 19"/>
          <p:cNvSpPr/>
          <p:nvPr/>
        </p:nvSpPr>
        <p:spPr>
          <a:xfrm>
            <a:off x="2957040" y="6359040"/>
            <a:ext cx="28940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584280"/>
              </a:tabLst>
            </a:pPr>
            <a:r>
              <a:rPr b="1" lang="pt-BR" sz="750" spc="-1" strike="noStrike">
                <a:latin typeface="Verdana"/>
              </a:rPr>
              <a:t>Total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Data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/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Hora</a:t>
            </a:r>
            <a:r>
              <a:rPr b="1" lang="pt-BR" sz="750" spc="103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11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8" name="object 20"/>
          <p:cNvSpPr/>
          <p:nvPr/>
        </p:nvSpPr>
        <p:spPr>
          <a:xfrm>
            <a:off x="451080" y="6635520"/>
            <a:ext cx="2919960" cy="70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58508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100,00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  <a:p>
            <a:pPr marL="222120">
              <a:lnSpc>
                <a:spcPct val="100000"/>
              </a:lnSpc>
              <a:spcBef>
                <a:spcPts val="374"/>
              </a:spcBef>
              <a:buNone/>
              <a:tabLst>
                <a:tab algn="l" pos="158508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Pasta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Térmica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base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prata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DEX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 </a:t>
            </a:r>
            <a:r>
              <a:rPr b="0" lang="pt-BR" sz="750" spc="-1" strike="noStrike">
                <a:latin typeface="Verdana"/>
              </a:rPr>
              <a:t>5Gr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seringa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9" name="object 21"/>
          <p:cNvSpPr/>
          <p:nvPr/>
        </p:nvSpPr>
        <p:spPr>
          <a:xfrm>
            <a:off x="3528720" y="6635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23:10:12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0" name="object 22"/>
          <p:cNvSpPr/>
          <p:nvPr/>
        </p:nvSpPr>
        <p:spPr>
          <a:xfrm>
            <a:off x="4214880" y="6692760"/>
            <a:ext cx="209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1" name="object 23"/>
          <p:cNvSpPr/>
          <p:nvPr/>
        </p:nvSpPr>
        <p:spPr>
          <a:xfrm>
            <a:off x="4691520" y="6635520"/>
            <a:ext cx="2365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09:21:41: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2" name="object 24"/>
          <p:cNvSpPr/>
          <p:nvPr/>
        </p:nvSpPr>
        <p:spPr>
          <a:xfrm>
            <a:off x="460440" y="7378920"/>
            <a:ext cx="31932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3" name="object 25"/>
          <p:cNvSpPr/>
          <p:nvPr/>
        </p:nvSpPr>
        <p:spPr>
          <a:xfrm>
            <a:off x="488880" y="7797960"/>
            <a:ext cx="775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Total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4" name="object 26"/>
          <p:cNvSpPr/>
          <p:nvPr/>
        </p:nvSpPr>
        <p:spPr>
          <a:xfrm>
            <a:off x="2137680" y="779796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5" name="object 27"/>
          <p:cNvSpPr/>
          <p:nvPr/>
        </p:nvSpPr>
        <p:spPr>
          <a:xfrm>
            <a:off x="3385800" y="7569360"/>
            <a:ext cx="947160" cy="58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 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41" strike="noStrike">
                <a:latin typeface="Verdana"/>
              </a:rPr>
              <a:t>V</a:t>
            </a:r>
            <a:r>
              <a:rPr b="0" lang="pt-BR" sz="750" spc="-1" strike="noStrike">
                <a:latin typeface="Verdana"/>
              </a:rPr>
              <a:t>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6" name="object 28"/>
          <p:cNvSpPr/>
          <p:nvPr/>
        </p:nvSpPr>
        <p:spPr>
          <a:xfrm>
            <a:off x="4415040" y="7626600"/>
            <a:ext cx="46692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1" strike="noStrike">
                <a:latin typeface="Verdana"/>
              </a:rPr>
              <a:t> 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7" name="object 29"/>
          <p:cNvSpPr/>
          <p:nvPr/>
        </p:nvSpPr>
        <p:spPr>
          <a:xfrm>
            <a:off x="4910760" y="779796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8" name="object 30"/>
          <p:cNvSpPr/>
          <p:nvPr/>
        </p:nvSpPr>
        <p:spPr>
          <a:xfrm>
            <a:off x="488880" y="830304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9" name="object 31"/>
          <p:cNvSpPr/>
          <p:nvPr/>
        </p:nvSpPr>
        <p:spPr>
          <a:xfrm>
            <a:off x="2137680" y="8245800"/>
            <a:ext cx="18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26036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0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23/06/2022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23:10:12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0" name="object 32"/>
          <p:cNvSpPr/>
          <p:nvPr/>
        </p:nvSpPr>
        <p:spPr>
          <a:xfrm>
            <a:off x="4910760" y="818892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09:21:41: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1" name="object 33"/>
          <p:cNvSpPr/>
          <p:nvPr/>
        </p:nvSpPr>
        <p:spPr>
          <a:xfrm>
            <a:off x="460440" y="8722440"/>
            <a:ext cx="3731040" cy="142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2" name="object 2"/>
          <p:cNvSpPr/>
          <p:nvPr/>
        </p:nvSpPr>
        <p:spPr>
          <a:xfrm>
            <a:off x="323280" y="165240"/>
            <a:ext cx="1125360" cy="4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4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4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3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4564" name="object 4"/>
          <p:cNvGrpSpPr/>
          <p:nvPr/>
        </p:nvGrpSpPr>
        <p:grpSpPr>
          <a:xfrm>
            <a:off x="473040" y="4999680"/>
            <a:ext cx="6622560" cy="19440"/>
            <a:chOff x="473040" y="4999680"/>
            <a:chExt cx="6622560" cy="19440"/>
          </a:xfrm>
        </p:grpSpPr>
        <p:sp>
          <p:nvSpPr>
            <p:cNvPr id="4565" name="object 5"/>
            <p:cNvSpPr/>
            <p:nvPr/>
          </p:nvSpPr>
          <p:spPr>
            <a:xfrm>
              <a:off x="473040" y="49996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66" name="object 6"/>
            <p:cNvSpPr/>
            <p:nvPr/>
          </p:nvSpPr>
          <p:spPr>
            <a:xfrm>
              <a:off x="473040" y="4999680"/>
              <a:ext cx="6622560" cy="18720"/>
            </a:xfrm>
            <a:custGeom>
              <a:avLst/>
              <a:gdLst/>
              <a:ahLst/>
              <a:rect l="l" t="t" r="r" b="b"/>
              <a:pathLst>
                <a:path w="6623050" h="19050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50"/>
                  </a:lnTo>
                  <a:lnTo>
                    <a:pt x="6613423" y="19050"/>
                  </a:lnTo>
                  <a:lnTo>
                    <a:pt x="6622961" y="19050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67" name="object 7"/>
            <p:cNvSpPr/>
            <p:nvPr/>
          </p:nvSpPr>
          <p:spPr>
            <a:xfrm>
              <a:off x="473040" y="49996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568" name="object 8"/>
          <p:cNvSpPr/>
          <p:nvPr/>
        </p:nvSpPr>
        <p:spPr>
          <a:xfrm>
            <a:off x="460440" y="79380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9" name="object 29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57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6E7DFFF1-22A3-4AC0-8AFA-F9BCE915AB5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571" name="object 9"/>
          <p:cNvSpPr/>
          <p:nvPr/>
        </p:nvSpPr>
        <p:spPr>
          <a:xfrm>
            <a:off x="460440" y="19756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2" name="object 10"/>
          <p:cNvSpPr/>
          <p:nvPr/>
        </p:nvSpPr>
        <p:spPr>
          <a:xfrm>
            <a:off x="2690280" y="2118600"/>
            <a:ext cx="596520" cy="22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09:21:01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09:21:41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09:22:15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09:24:31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3" name="object 11"/>
          <p:cNvSpPr/>
          <p:nvPr/>
        </p:nvSpPr>
        <p:spPr>
          <a:xfrm>
            <a:off x="3557520" y="2118600"/>
            <a:ext cx="1087560" cy="12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4" name="object 12"/>
          <p:cNvSpPr/>
          <p:nvPr/>
        </p:nvSpPr>
        <p:spPr>
          <a:xfrm>
            <a:off x="4729680" y="21661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5" name="object 13"/>
          <p:cNvSpPr/>
          <p:nvPr/>
        </p:nvSpPr>
        <p:spPr>
          <a:xfrm>
            <a:off x="488880" y="238536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6" name="object 14"/>
          <p:cNvSpPr/>
          <p:nvPr/>
        </p:nvSpPr>
        <p:spPr>
          <a:xfrm>
            <a:off x="4729680" y="238536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7" name="object 15"/>
          <p:cNvSpPr/>
          <p:nvPr/>
        </p:nvSpPr>
        <p:spPr>
          <a:xfrm>
            <a:off x="488880" y="2661840"/>
            <a:ext cx="139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8" name="object 16"/>
          <p:cNvSpPr/>
          <p:nvPr/>
        </p:nvSpPr>
        <p:spPr>
          <a:xfrm>
            <a:off x="4729680" y="266184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9" name="object 17"/>
          <p:cNvSpPr/>
          <p:nvPr/>
        </p:nvSpPr>
        <p:spPr>
          <a:xfrm>
            <a:off x="488880" y="2937960"/>
            <a:ext cx="19508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0" name="object 18"/>
          <p:cNvSpPr/>
          <p:nvPr/>
        </p:nvSpPr>
        <p:spPr>
          <a:xfrm>
            <a:off x="488880" y="3214440"/>
            <a:ext cx="16372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manual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1" name="object 19"/>
          <p:cNvSpPr/>
          <p:nvPr/>
        </p:nvSpPr>
        <p:spPr>
          <a:xfrm>
            <a:off x="4729680" y="349092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2" name="object 20"/>
          <p:cNvSpPr/>
          <p:nvPr/>
        </p:nvSpPr>
        <p:spPr>
          <a:xfrm>
            <a:off x="488880" y="3767040"/>
            <a:ext cx="18648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3" name="object 21"/>
          <p:cNvSpPr/>
          <p:nvPr/>
        </p:nvSpPr>
        <p:spPr>
          <a:xfrm>
            <a:off x="488880" y="404352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4" name="object 22"/>
          <p:cNvSpPr/>
          <p:nvPr/>
        </p:nvSpPr>
        <p:spPr>
          <a:xfrm>
            <a:off x="3557520" y="3986280"/>
            <a:ext cx="1087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5" name="object 23"/>
          <p:cNvSpPr/>
          <p:nvPr/>
        </p:nvSpPr>
        <p:spPr>
          <a:xfrm>
            <a:off x="4729680" y="3986280"/>
            <a:ext cx="19623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 não </a:t>
            </a:r>
            <a:r>
              <a:rPr b="0" lang="pt-BR" sz="750" spc="-7" strike="noStrike">
                <a:latin typeface="Verdana"/>
              </a:rPr>
              <a:t>adjudicado. Motivo: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6" name="object 24"/>
          <p:cNvSpPr/>
          <p:nvPr/>
        </p:nvSpPr>
        <p:spPr>
          <a:xfrm>
            <a:off x="460440" y="440568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7" name="object 25"/>
          <p:cNvSpPr/>
          <p:nvPr/>
        </p:nvSpPr>
        <p:spPr>
          <a:xfrm>
            <a:off x="460440" y="5043960"/>
            <a:ext cx="433656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9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19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Nobreak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microprocessado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com</a:t>
            </a:r>
            <a:r>
              <a:rPr b="0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DSP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01/07/2022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11:06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não houveram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 classificadas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 valor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8" name="object 26"/>
          <p:cNvSpPr/>
          <p:nvPr/>
        </p:nvSpPr>
        <p:spPr>
          <a:xfrm>
            <a:off x="460440" y="639720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9" name="object 27"/>
          <p:cNvSpPr/>
          <p:nvPr/>
        </p:nvSpPr>
        <p:spPr>
          <a:xfrm>
            <a:off x="3852720" y="670212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0" name="object 28"/>
          <p:cNvSpPr/>
          <p:nvPr/>
        </p:nvSpPr>
        <p:spPr>
          <a:xfrm>
            <a:off x="460440" y="7378920"/>
            <a:ext cx="6634080" cy="32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1491280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Nobreak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microprocessado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DSP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1" strike="noStrike">
                <a:latin typeface="Verdana"/>
              </a:rPr>
              <a:t>Nobreak microprocessado com DSP (processador digital de sinais); senoidal; recarga de bateria automática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elétrica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normal; Corrente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carregador controlada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digitalmente;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Sinalização visual</a:t>
            </a:r>
            <a:r>
              <a:rPr b="0" lang="pt-BR" sz="750" spc="-7" strike="noStrike">
                <a:latin typeface="Verdana"/>
              </a:rPr>
              <a:t> através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Display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LCD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painel frontal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 indica todas as condições do nobreak, da rede elétrica e da bateria; Estabilidade na frequência de saída devido ao uso de cristal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precisão; Gabinete metálico com </a:t>
            </a:r>
            <a:r>
              <a:rPr b="0" lang="pt-BR" sz="750" spc="-7" strike="noStrike">
                <a:latin typeface="Verdana"/>
              </a:rPr>
              <a:t>pintura</a:t>
            </a:r>
            <a:r>
              <a:rPr b="0" lang="pt-BR" sz="750" spc="-1" strike="noStrike">
                <a:latin typeface="Verdana"/>
              </a:rPr>
              <a:t> epóxi; Senóide controlada digitalmente; </a:t>
            </a:r>
            <a:r>
              <a:rPr b="0" lang="pt-BR" sz="750" spc="-7" strike="noStrike">
                <a:latin typeface="Verdana"/>
              </a:rPr>
              <a:t>Inversor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adaptável</a:t>
            </a:r>
            <a:r>
              <a:rPr b="0" lang="pt-BR" sz="750" spc="-1" strike="noStrike">
                <a:latin typeface="Verdana"/>
              </a:rPr>
              <a:t> com freqüência do </a:t>
            </a:r>
            <a:r>
              <a:rPr b="0" lang="pt-BR" sz="750" spc="-7" strike="noStrike">
                <a:latin typeface="Verdana"/>
              </a:rPr>
              <a:t>inversor </a:t>
            </a:r>
            <a:r>
              <a:rPr b="0" lang="pt-BR" sz="750" spc="-1" strike="noStrike">
                <a:latin typeface="Verdana"/>
              </a:rPr>
              <a:t> igual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freqüência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rede elétrica;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Distorção harmônica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mínima com carga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linear devido à</a:t>
            </a:r>
            <a:r>
              <a:rPr b="0" lang="pt-BR" sz="750" spc="-7" strike="noStrike">
                <a:latin typeface="Verdana"/>
              </a:rPr>
              <a:t> operação</a:t>
            </a:r>
            <a:r>
              <a:rPr b="0" lang="pt-BR" sz="750" spc="-1" strike="noStrike">
                <a:latin typeface="Verdana"/>
              </a:rPr>
              <a:t> 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DSP; </a:t>
            </a:r>
            <a:r>
              <a:rPr b="0" lang="pt-BR" sz="750" spc="-7" strike="noStrike">
                <a:latin typeface="Verdana"/>
              </a:rPr>
              <a:t>bivolt</a:t>
            </a:r>
            <a:r>
              <a:rPr b="0" lang="pt-BR" sz="750" spc="-1" strike="noStrike">
                <a:latin typeface="Verdana"/>
              </a:rPr>
              <a:t> automático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entrada; </a:t>
            </a:r>
            <a:r>
              <a:rPr b="0" lang="pt-BR" sz="750" spc="-1" strike="noStrike">
                <a:latin typeface="Verdana"/>
              </a:rPr>
              <a:t>Oito tomadas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saída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dispensa uso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extensões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adicionais; Proteção</a:t>
            </a:r>
            <a:r>
              <a:rPr b="0" lang="pt-BR" sz="750" spc="-7" strike="noStrike">
                <a:latin typeface="Verdana"/>
              </a:rPr>
              <a:t> contra</a:t>
            </a:r>
            <a:r>
              <a:rPr b="0" lang="pt-BR" sz="750" spc="-1" strike="noStrike">
                <a:latin typeface="Verdana"/>
              </a:rPr>
              <a:t> surtos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tensão</a:t>
            </a:r>
            <a:r>
              <a:rPr b="0" lang="pt-BR" sz="750" spc="-7" strike="noStrike">
                <a:latin typeface="Verdana"/>
              </a:rPr>
              <a:t> através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filtro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linha 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varistor</a:t>
            </a:r>
            <a:r>
              <a:rPr b="0" lang="pt-BR" sz="750" spc="-1" strike="noStrike">
                <a:latin typeface="Verdana"/>
              </a:rPr>
              <a:t> óxido metálico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 atenua efeitos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descargas atmosféricas;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Proteção </a:t>
            </a:r>
            <a:r>
              <a:rPr b="0" lang="pt-BR" sz="750" spc="-7" strike="noStrike">
                <a:latin typeface="Verdana"/>
              </a:rPr>
              <a:t>contra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curto-circuito,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sobrecarga 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sobre </a:t>
            </a:r>
            <a:r>
              <a:rPr b="0" lang="pt-BR" sz="750" spc="-7" strike="noStrike">
                <a:latin typeface="Verdana"/>
              </a:rPr>
              <a:t>temperatura; </a:t>
            </a:r>
            <a:r>
              <a:rPr b="0" lang="pt-BR" sz="750" spc="-1" strike="noStrike">
                <a:latin typeface="Verdana"/>
              </a:rPr>
              <a:t> Desligamento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proteção </a:t>
            </a:r>
            <a:r>
              <a:rPr b="0" lang="pt-BR" sz="750" spc="-7" strike="noStrike">
                <a:latin typeface="Verdana"/>
              </a:rPr>
              <a:t>contra </a:t>
            </a:r>
            <a:r>
              <a:rPr b="0" lang="pt-BR" sz="750" spc="-1" strike="noStrike">
                <a:latin typeface="Verdana"/>
              </a:rPr>
              <a:t>descarga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total 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bateria;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Acionamento do</a:t>
            </a:r>
            <a:r>
              <a:rPr b="0" lang="pt-BR" sz="750" spc="-7" strike="noStrike">
                <a:latin typeface="Verdana"/>
              </a:rPr>
              <a:t> inversor para</a:t>
            </a:r>
            <a:r>
              <a:rPr b="0" lang="pt-BR" sz="750" spc="-1" strike="noStrike">
                <a:latin typeface="Verdana"/>
              </a:rPr>
              <a:t> subtensão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sobretensão 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elétrica com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retorno e desligamento automático: </a:t>
            </a:r>
            <a:r>
              <a:rPr b="0" lang="pt-BR" sz="750" spc="-7" strike="noStrike">
                <a:latin typeface="Verdana"/>
              </a:rPr>
              <a:t>Contra </a:t>
            </a:r>
            <a:r>
              <a:rPr b="0" lang="pt-BR" sz="750" spc="-1" strike="noStrike">
                <a:latin typeface="Verdana"/>
              </a:rPr>
              <a:t>sobrecarga e curto-circuito no </a:t>
            </a:r>
            <a:r>
              <a:rPr b="0" lang="pt-BR" sz="750" spc="-15" strike="noStrike">
                <a:latin typeface="Verdana"/>
              </a:rPr>
              <a:t>inversor, </a:t>
            </a:r>
            <a:r>
              <a:rPr b="0" lang="pt-BR" sz="750" spc="-7" strike="noStrike">
                <a:latin typeface="Verdana"/>
              </a:rPr>
              <a:t>Contra </a:t>
            </a:r>
            <a:r>
              <a:rPr b="0" lang="pt-BR" sz="750" spc="-1" strike="noStrike">
                <a:latin typeface="Verdana"/>
              </a:rPr>
              <a:t>descarga profunda de bateria, </a:t>
            </a:r>
            <a:r>
              <a:rPr b="0" lang="pt-BR" sz="750" spc="-7" strike="noStrike">
                <a:latin typeface="Verdana"/>
              </a:rPr>
              <a:t>Contra </a:t>
            </a:r>
            <a:r>
              <a:rPr b="0" lang="pt-BR" sz="750" spc="-1" strike="noStrike">
                <a:latin typeface="Verdana"/>
              </a:rPr>
              <a:t>surtos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tensão </a:t>
            </a:r>
            <a:r>
              <a:rPr b="0" lang="pt-BR" sz="750" spc="-7" strike="noStrike">
                <a:latin typeface="Verdana"/>
              </a:rPr>
              <a:t>através </a:t>
            </a:r>
            <a:r>
              <a:rPr b="0" lang="pt-BR" sz="750" spc="-1" strike="noStrike">
                <a:latin typeface="Verdana"/>
              </a:rPr>
              <a:t>de filtro de linha, Desligamento automático por carga mínima de bateria; </a:t>
            </a:r>
            <a:r>
              <a:rPr b="0" lang="pt-BR" sz="750" spc="-7" strike="noStrike">
                <a:latin typeface="Verdana"/>
              </a:rPr>
              <a:t>Varistores </a:t>
            </a:r>
            <a:r>
              <a:rPr b="0" lang="pt-BR" sz="750" spc="-1" strike="noStrike">
                <a:latin typeface="Verdana"/>
              </a:rPr>
              <a:t>óxido metálico </a:t>
            </a:r>
            <a:r>
              <a:rPr b="0" lang="pt-BR" sz="750" spc="-7" strike="noStrike">
                <a:latin typeface="Verdana"/>
              </a:rPr>
              <a:t>contra </a:t>
            </a:r>
            <a:r>
              <a:rPr b="0" lang="pt-BR" sz="750" spc="-1" strike="noStrike">
                <a:latin typeface="Verdana"/>
              </a:rPr>
              <a:t>surtos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tensão; </a:t>
            </a:r>
            <a:r>
              <a:rPr b="0" lang="pt-BR" sz="750" spc="-15" strike="noStrike">
                <a:latin typeface="Verdana"/>
              </a:rPr>
              <a:t>Tensão</a:t>
            </a:r>
            <a:r>
              <a:rPr b="0" lang="pt-BR" sz="750" spc="-1" strike="noStrike">
                <a:latin typeface="Verdana"/>
              </a:rPr>
              <a:t> de </a:t>
            </a:r>
            <a:r>
              <a:rPr b="0" lang="pt-BR" sz="750" spc="-7" strike="noStrike">
                <a:latin typeface="Verdana"/>
              </a:rPr>
              <a:t>entrada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nominal: 120V/ 220V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Automático;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Faixa</a:t>
            </a:r>
            <a:r>
              <a:rPr b="0" lang="pt-BR" sz="750" spc="-1" strike="noStrike">
                <a:latin typeface="Verdana"/>
              </a:rPr>
              <a:t> de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Tensão:</a:t>
            </a:r>
            <a:r>
              <a:rPr b="0" lang="pt-BR" sz="750" spc="-1" strike="noStrike">
                <a:latin typeface="Verdana"/>
              </a:rPr>
              <a:t> 90 -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145V </a:t>
            </a:r>
            <a:r>
              <a:rPr b="0" lang="pt-BR" sz="750" spc="-7" strike="noStrike">
                <a:latin typeface="Verdana"/>
              </a:rPr>
              <a:t>(para</a:t>
            </a:r>
            <a:r>
              <a:rPr b="0" lang="pt-BR" sz="750" spc="-1" strike="noStrike">
                <a:latin typeface="Verdana"/>
              </a:rPr>
              <a:t> 120V)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180V - 250V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(para</a:t>
            </a:r>
            <a:r>
              <a:rPr b="0" lang="pt-BR" sz="750" spc="-1" strike="noStrike">
                <a:latin typeface="Verdana"/>
              </a:rPr>
              <a:t> 220V); </a:t>
            </a:r>
            <a:r>
              <a:rPr b="0" lang="pt-BR" sz="750" spc="-12" strike="noStrike">
                <a:latin typeface="Verdana"/>
              </a:rPr>
              <a:t>Faixa 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Frequência: 47Hz - 63Hz; </a:t>
            </a:r>
            <a:r>
              <a:rPr b="0" lang="pt-BR" sz="750" spc="-15" strike="noStrike">
                <a:latin typeface="Verdana"/>
              </a:rPr>
              <a:t>Tensão</a:t>
            </a:r>
            <a:r>
              <a:rPr b="0" lang="pt-BR" sz="750" spc="-1" strike="noStrike">
                <a:latin typeface="Verdana"/>
              </a:rPr>
              <a:t> de saída nominal: </a:t>
            </a:r>
            <a:r>
              <a:rPr b="0" lang="pt-BR" sz="750" spc="-7" strike="noStrike">
                <a:latin typeface="Verdana"/>
              </a:rPr>
              <a:t>220/120V(ajustavel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jumper interno); </a:t>
            </a:r>
            <a:r>
              <a:rPr b="0" lang="pt-BR" sz="750" spc="-12" strike="noStrike">
                <a:latin typeface="Verdana"/>
              </a:rPr>
              <a:t>Faixa</a:t>
            </a:r>
            <a:r>
              <a:rPr b="0" lang="pt-BR" sz="750" spc="-1" strike="noStrike">
                <a:latin typeface="Verdana"/>
              </a:rPr>
              <a:t> de tensão de saída em </a:t>
            </a:r>
            <a:r>
              <a:rPr b="0" lang="pt-BR" sz="750" spc="-7" strike="noStrike">
                <a:latin typeface="Verdana"/>
              </a:rPr>
              <a:t>inversor: </a:t>
            </a:r>
            <a:r>
              <a:rPr b="0" lang="pt-BR" sz="750" spc="-1" strike="noStrike">
                <a:latin typeface="Verdana"/>
              </a:rPr>
              <a:t> 120V +-10% (220V +-10%); Frequência: 50Hz/60Hz; Número de tomadas: 8 tomadas; </a:t>
            </a:r>
            <a:r>
              <a:rPr b="0" lang="pt-BR" sz="750" spc="-7" strike="noStrike">
                <a:latin typeface="Verdana"/>
              </a:rPr>
              <a:t>Potência </a:t>
            </a:r>
            <a:r>
              <a:rPr b="0" lang="pt-BR" sz="750" spc="-1" strike="noStrike">
                <a:latin typeface="Verdana"/>
              </a:rPr>
              <a:t>nominal </a:t>
            </a:r>
            <a:r>
              <a:rPr b="0" lang="pt-BR" sz="750" spc="-7" strike="noStrike">
                <a:latin typeface="Verdana"/>
              </a:rPr>
              <a:t>(VA/W): 2600VA/1560W; 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Potência </a:t>
            </a:r>
            <a:r>
              <a:rPr b="0" lang="pt-BR" sz="750" spc="-1" strike="noStrike">
                <a:latin typeface="Verdana"/>
              </a:rPr>
              <a:t>de pico: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1716W Bateria: </a:t>
            </a:r>
            <a:r>
              <a:rPr b="0" lang="pt-BR" sz="750" spc="-15" strike="noStrike">
                <a:latin typeface="Verdana"/>
              </a:rPr>
              <a:t>Tensão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7" strike="noStrike">
                <a:latin typeface="Verdana"/>
              </a:rPr>
              <a:t>operação: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24V;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Quantidade: 2x45Ah; Tipo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bateria: Estacionária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livre de manutenção;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21" strike="noStrike">
                <a:latin typeface="Verdana"/>
              </a:rPr>
              <a:t>Tempo </a:t>
            </a:r>
            <a:r>
              <a:rPr b="0" lang="pt-BR" sz="750" spc="-1" strike="noStrike">
                <a:latin typeface="Verdana"/>
              </a:rPr>
              <a:t>de recarga da bateria: 3h a 6h </a:t>
            </a:r>
            <a:r>
              <a:rPr b="0" lang="pt-BR" sz="750" spc="-7" strike="noStrike">
                <a:latin typeface="Verdana"/>
              </a:rPr>
              <a:t>programável, </a:t>
            </a:r>
            <a:r>
              <a:rPr b="0" lang="pt-BR" sz="750" spc="-1" strike="noStrike">
                <a:latin typeface="Verdana"/>
              </a:rPr>
              <a:t>após 90% descarregada; Vida útil da bateria: Entre 2 e 5 anos, conforme número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ciclos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descarga 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</a:t>
            </a:r>
            <a:r>
              <a:rPr b="0" lang="pt-BR" sz="750" spc="-7" strike="noStrike">
                <a:latin typeface="Verdana"/>
              </a:rPr>
              <a:t>temperatura</a:t>
            </a:r>
            <a:r>
              <a:rPr b="0" lang="pt-BR" sz="750" spc="-1" strike="noStrike">
                <a:latin typeface="Verdana"/>
              </a:rPr>
              <a:t> ambiente;</a:t>
            </a:r>
            <a:r>
              <a:rPr b="0" lang="pt-BR" sz="750" spc="-7" strike="noStrike">
                <a:latin typeface="Verdana"/>
              </a:rPr>
              <a:t> Equivalente</a:t>
            </a:r>
            <a:r>
              <a:rPr b="0" lang="pt-BR" sz="750" spc="-1" strike="noStrike">
                <a:latin typeface="Verdana"/>
              </a:rPr>
              <a:t> ou similar 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padrão 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Nobreak NHS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modelo Laser Senoidal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2600VA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Bivolt.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1" name="object 100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59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5716C7B1-FA1B-4C8E-A4E3-E20909F75A9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593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  <a:p>
            <a:pPr marL="149760">
              <a:lnSpc>
                <a:spcPct val="100000"/>
              </a:lnSpc>
              <a:spcBef>
                <a:spcPts val="541"/>
              </a:spcBef>
              <a:buNone/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595" name="object 4"/>
          <p:cNvSpPr/>
          <p:nvPr/>
        </p:nvSpPr>
        <p:spPr>
          <a:xfrm>
            <a:off x="460440" y="517680"/>
            <a:ext cx="43797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6" name="object 5"/>
          <p:cNvSpPr/>
          <p:nvPr/>
        </p:nvSpPr>
        <p:spPr>
          <a:xfrm>
            <a:off x="488880" y="82260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7" name="object 6"/>
          <p:cNvSpPr/>
          <p:nvPr/>
        </p:nvSpPr>
        <p:spPr>
          <a:xfrm>
            <a:off x="2394720" y="82260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8" name="object 7"/>
          <p:cNvSpPr/>
          <p:nvPr/>
        </p:nvSpPr>
        <p:spPr>
          <a:xfrm>
            <a:off x="3328920" y="70812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9" name="object 8"/>
          <p:cNvSpPr/>
          <p:nvPr/>
        </p:nvSpPr>
        <p:spPr>
          <a:xfrm>
            <a:off x="3919680" y="76536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0" name="object 9"/>
          <p:cNvSpPr/>
          <p:nvPr/>
        </p:nvSpPr>
        <p:spPr>
          <a:xfrm>
            <a:off x="4538880" y="82260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1" name="object 10"/>
          <p:cNvSpPr/>
          <p:nvPr/>
        </p:nvSpPr>
        <p:spPr>
          <a:xfrm>
            <a:off x="488880" y="1155960"/>
            <a:ext cx="1761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2" name="object 11"/>
          <p:cNvSpPr/>
          <p:nvPr/>
        </p:nvSpPr>
        <p:spPr>
          <a:xfrm>
            <a:off x="2394720" y="121320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3" name="object 12"/>
          <p:cNvSpPr/>
          <p:nvPr/>
        </p:nvSpPr>
        <p:spPr>
          <a:xfrm>
            <a:off x="2369520" y="109872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40.811.541/0001-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7.500,00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04" name="object 13"/>
          <p:cNvSpPr/>
          <p:nvPr/>
        </p:nvSpPr>
        <p:spPr>
          <a:xfrm>
            <a:off x="3919680" y="1213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09:51:18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5" name="object 14"/>
          <p:cNvSpPr/>
          <p:nvPr/>
        </p:nvSpPr>
        <p:spPr>
          <a:xfrm>
            <a:off x="3894120" y="10987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06" name="object 15"/>
          <p:cNvSpPr/>
          <p:nvPr/>
        </p:nvSpPr>
        <p:spPr>
          <a:xfrm>
            <a:off x="5015520" y="1155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7" name="object 16"/>
          <p:cNvSpPr/>
          <p:nvPr/>
        </p:nvSpPr>
        <p:spPr>
          <a:xfrm>
            <a:off x="488880" y="1375200"/>
            <a:ext cx="276372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LASER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SENOIDAL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GIII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2600VA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8" name="object 17"/>
          <p:cNvSpPr/>
          <p:nvPr/>
        </p:nvSpPr>
        <p:spPr>
          <a:xfrm>
            <a:off x="488880" y="1765800"/>
            <a:ext cx="20527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18440"/>
              </a:tabLst>
            </a:pPr>
            <a:r>
              <a:rPr b="0" lang="pt-BR" sz="750" spc="-8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ecnologia Da Informação 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9" name="object 18"/>
          <p:cNvSpPr/>
          <p:nvPr/>
        </p:nvSpPr>
        <p:spPr>
          <a:xfrm>
            <a:off x="2369520" y="1651680"/>
            <a:ext cx="15033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12.007.998/0001-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10.000,00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10" name="object 19"/>
          <p:cNvSpPr/>
          <p:nvPr/>
        </p:nvSpPr>
        <p:spPr>
          <a:xfrm>
            <a:off x="3919680" y="1765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13:33:43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1" name="object 20"/>
          <p:cNvSpPr/>
          <p:nvPr/>
        </p:nvSpPr>
        <p:spPr>
          <a:xfrm>
            <a:off x="3894120" y="16516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12" name="object 21"/>
          <p:cNvSpPr/>
          <p:nvPr/>
        </p:nvSpPr>
        <p:spPr>
          <a:xfrm>
            <a:off x="5015520" y="1708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3" name="object 22"/>
          <p:cNvSpPr/>
          <p:nvPr/>
        </p:nvSpPr>
        <p:spPr>
          <a:xfrm>
            <a:off x="488880" y="1927800"/>
            <a:ext cx="277776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LASER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SENOIDAL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2600VA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4" name="object 23"/>
          <p:cNvSpPr/>
          <p:nvPr/>
        </p:nvSpPr>
        <p:spPr>
          <a:xfrm>
            <a:off x="488880" y="2318760"/>
            <a:ext cx="20527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918440"/>
              </a:tabLst>
            </a:pPr>
            <a:r>
              <a:rPr b="0" lang="pt-BR" sz="750" spc="-1" strike="noStrike">
                <a:latin typeface="Verdana"/>
              </a:rPr>
              <a:t>ÁUDIO E VÍDEO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5" name="object 24"/>
          <p:cNvSpPr/>
          <p:nvPr/>
        </p:nvSpPr>
        <p:spPr>
          <a:xfrm>
            <a:off x="2369520" y="2204280"/>
            <a:ext cx="15033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36.853.501/0001-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11.000,00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16" name="object 25"/>
          <p:cNvSpPr/>
          <p:nvPr/>
        </p:nvSpPr>
        <p:spPr>
          <a:xfrm>
            <a:off x="3919680" y="2318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14:50:28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7" name="object 26"/>
          <p:cNvSpPr/>
          <p:nvPr/>
        </p:nvSpPr>
        <p:spPr>
          <a:xfrm>
            <a:off x="3894120" y="220428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18" name="object 27"/>
          <p:cNvSpPr/>
          <p:nvPr/>
        </p:nvSpPr>
        <p:spPr>
          <a:xfrm>
            <a:off x="5015520" y="2261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9" name="object 28"/>
          <p:cNvSpPr/>
          <p:nvPr/>
        </p:nvSpPr>
        <p:spPr>
          <a:xfrm>
            <a:off x="660600" y="2480760"/>
            <a:ext cx="25376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LAER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SENOIDAL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2600</a:t>
            </a:r>
            <a:r>
              <a:rPr b="0" lang="pt-BR" sz="750" spc="-15" strike="noStrike">
                <a:latin typeface="Verdana"/>
              </a:rPr>
              <a:t> 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BIV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0" name="object 29"/>
          <p:cNvSpPr/>
          <p:nvPr/>
        </p:nvSpPr>
        <p:spPr>
          <a:xfrm>
            <a:off x="451080" y="2814120"/>
            <a:ext cx="344772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95660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72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11.500,00</a:t>
            </a:r>
            <a:endParaRPr b="0" lang="pt-BR" sz="1130" spc="-1" strike="noStrike">
              <a:latin typeface="Arial"/>
            </a:endParaRPr>
          </a:p>
          <a:p>
            <a:pPr marL="50760">
              <a:lnSpc>
                <a:spcPct val="100000"/>
              </a:lnSpc>
              <a:buNone/>
              <a:tabLst>
                <a:tab algn="l" pos="1956600"/>
              </a:tabLst>
            </a:pP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1" name="object 30"/>
          <p:cNvSpPr/>
          <p:nvPr/>
        </p:nvSpPr>
        <p:spPr>
          <a:xfrm>
            <a:off x="3919680" y="2928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23:12:10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2" name="object 31"/>
          <p:cNvSpPr/>
          <p:nvPr/>
        </p:nvSpPr>
        <p:spPr>
          <a:xfrm>
            <a:off x="3894120" y="28141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23" name="object 32"/>
          <p:cNvSpPr/>
          <p:nvPr/>
        </p:nvSpPr>
        <p:spPr>
          <a:xfrm>
            <a:off x="5015520" y="275688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09:24:43: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4" name="object 33"/>
          <p:cNvSpPr/>
          <p:nvPr/>
        </p:nvSpPr>
        <p:spPr>
          <a:xfrm>
            <a:off x="660600" y="3147840"/>
            <a:ext cx="235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2600VA </a:t>
            </a:r>
            <a:r>
              <a:rPr b="0" lang="pt-BR" sz="750" spc="-1" strike="noStrike">
                <a:latin typeface="Verdana"/>
              </a:rPr>
              <a:t>SENOIDAL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5" name="object 34"/>
          <p:cNvSpPr/>
          <p:nvPr/>
        </p:nvSpPr>
        <p:spPr>
          <a:xfrm>
            <a:off x="488880" y="348120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6" name="object 35"/>
          <p:cNvSpPr/>
          <p:nvPr/>
        </p:nvSpPr>
        <p:spPr>
          <a:xfrm>
            <a:off x="2394720" y="3538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7" name="object 36"/>
          <p:cNvSpPr/>
          <p:nvPr/>
        </p:nvSpPr>
        <p:spPr>
          <a:xfrm>
            <a:off x="2369520" y="3423960"/>
            <a:ext cx="15033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11.500,00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28" name="object 37"/>
          <p:cNvSpPr/>
          <p:nvPr/>
        </p:nvSpPr>
        <p:spPr>
          <a:xfrm>
            <a:off x="3919680" y="3538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09:00:12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9" name="object 38"/>
          <p:cNvSpPr/>
          <p:nvPr/>
        </p:nvSpPr>
        <p:spPr>
          <a:xfrm>
            <a:off x="3894120" y="342396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30" name="object 39"/>
          <p:cNvSpPr/>
          <p:nvPr/>
        </p:nvSpPr>
        <p:spPr>
          <a:xfrm>
            <a:off x="5015520" y="348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1" name="object 40"/>
          <p:cNvSpPr/>
          <p:nvPr/>
        </p:nvSpPr>
        <p:spPr>
          <a:xfrm>
            <a:off x="660600" y="3700440"/>
            <a:ext cx="235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 </a:t>
            </a:r>
            <a:r>
              <a:rPr b="1" lang="pt-BR" sz="750" spc="-24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2600VA </a:t>
            </a:r>
            <a:r>
              <a:rPr b="0" lang="pt-BR" sz="750" spc="-1" strike="noStrike">
                <a:latin typeface="Verdana"/>
              </a:rPr>
              <a:t>SENOIDAL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2" name="object 41"/>
          <p:cNvSpPr/>
          <p:nvPr/>
        </p:nvSpPr>
        <p:spPr>
          <a:xfrm>
            <a:off x="488880" y="40338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3" name="object 42"/>
          <p:cNvSpPr/>
          <p:nvPr/>
        </p:nvSpPr>
        <p:spPr>
          <a:xfrm>
            <a:off x="2369520" y="3976920"/>
            <a:ext cx="15033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20.315.728/0001-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12.650,00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34" name="object 43"/>
          <p:cNvSpPr/>
          <p:nvPr/>
        </p:nvSpPr>
        <p:spPr>
          <a:xfrm>
            <a:off x="2394720" y="4091040"/>
            <a:ext cx="19998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37200"/>
              </a:tabLst>
            </a:pP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16:44:53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5" name="object 44"/>
          <p:cNvSpPr/>
          <p:nvPr/>
        </p:nvSpPr>
        <p:spPr>
          <a:xfrm>
            <a:off x="3894120" y="3976920"/>
            <a:ext cx="8798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4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4636" name="object 45"/>
          <p:cNvSpPr/>
          <p:nvPr/>
        </p:nvSpPr>
        <p:spPr>
          <a:xfrm>
            <a:off x="5015520" y="4033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7" name="object 46"/>
          <p:cNvSpPr/>
          <p:nvPr/>
        </p:nvSpPr>
        <p:spPr>
          <a:xfrm>
            <a:off x="460440" y="4253040"/>
            <a:ext cx="4407840" cy="7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Nobreak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microprocessado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com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DSP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LASER </a:t>
            </a:r>
            <a:r>
              <a:rPr b="0" lang="pt-BR" sz="750" spc="-1" strike="noStrike">
                <a:latin typeface="Verdana"/>
              </a:rPr>
              <a:t>SENOIDAL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GIII</a:t>
            </a:r>
            <a:r>
              <a:rPr b="0" lang="pt-BR" sz="750" spc="-7" strike="noStrike">
                <a:latin typeface="Verdana"/>
              </a:rPr>
              <a:t> 2600VA </a:t>
            </a:r>
            <a:r>
              <a:rPr b="0" lang="pt-BR" sz="750" spc="-1" strike="noStrike">
                <a:latin typeface="Verdana"/>
              </a:rPr>
              <a:t>2x45Ah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BIV/120V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USB/ENG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NHS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7" strike="noStrike">
                <a:latin typeface="Verdana"/>
              </a:rPr>
              <a:t> equivalem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8" name="object 47"/>
          <p:cNvSpPr/>
          <p:nvPr/>
        </p:nvSpPr>
        <p:spPr>
          <a:xfrm>
            <a:off x="488880" y="513936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9" name="object 48"/>
          <p:cNvSpPr/>
          <p:nvPr/>
        </p:nvSpPr>
        <p:spPr>
          <a:xfrm>
            <a:off x="2137680" y="513936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0" name="object 49"/>
          <p:cNvSpPr/>
          <p:nvPr/>
        </p:nvSpPr>
        <p:spPr>
          <a:xfrm>
            <a:off x="3672000" y="4910760"/>
            <a:ext cx="1424520" cy="11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  <a:tabLst>
                <a:tab algn="l" pos="99360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15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-7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93600"/>
              </a:tabLst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25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993600"/>
              </a:tabLst>
            </a:pP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993600"/>
              </a:tabLst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59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1" name="object 50"/>
          <p:cNvSpPr/>
          <p:nvPr/>
        </p:nvSpPr>
        <p:spPr>
          <a:xfrm>
            <a:off x="5120280" y="5139360"/>
            <a:ext cx="897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2" name="object 51"/>
          <p:cNvSpPr/>
          <p:nvPr/>
        </p:nvSpPr>
        <p:spPr>
          <a:xfrm>
            <a:off x="488880" y="5644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6.460,80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3" name="object 52"/>
          <p:cNvSpPr/>
          <p:nvPr/>
        </p:nvSpPr>
        <p:spPr>
          <a:xfrm>
            <a:off x="2137680" y="5587200"/>
            <a:ext cx="2130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46920"/>
              </a:tabLst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10:02:26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4" name="object 53"/>
          <p:cNvSpPr/>
          <p:nvPr/>
        </p:nvSpPr>
        <p:spPr>
          <a:xfrm>
            <a:off x="5120280" y="5529960"/>
            <a:ext cx="18666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10:05:12: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5" name="object 54"/>
          <p:cNvSpPr/>
          <p:nvPr/>
        </p:nvSpPr>
        <p:spPr>
          <a:xfrm>
            <a:off x="488880" y="5977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6.699,80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6" name="object 55"/>
          <p:cNvSpPr/>
          <p:nvPr/>
        </p:nvSpPr>
        <p:spPr>
          <a:xfrm>
            <a:off x="2137680" y="592092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7" name="object 56"/>
          <p:cNvSpPr/>
          <p:nvPr/>
        </p:nvSpPr>
        <p:spPr>
          <a:xfrm>
            <a:off x="3672000" y="6035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09:42:56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8" name="object 57"/>
          <p:cNvSpPr/>
          <p:nvPr/>
        </p:nvSpPr>
        <p:spPr>
          <a:xfrm>
            <a:off x="2137680" y="598752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9" name="object 58"/>
          <p:cNvSpPr/>
          <p:nvPr/>
        </p:nvSpPr>
        <p:spPr>
          <a:xfrm>
            <a:off x="5120280" y="5977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0" name="object 59"/>
          <p:cNvSpPr/>
          <p:nvPr/>
        </p:nvSpPr>
        <p:spPr>
          <a:xfrm>
            <a:off x="488880" y="6311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1" name="object 60"/>
          <p:cNvSpPr/>
          <p:nvPr/>
        </p:nvSpPr>
        <p:spPr>
          <a:xfrm>
            <a:off x="3672000" y="6254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09:42:34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2" name="object 61"/>
          <p:cNvSpPr/>
          <p:nvPr/>
        </p:nvSpPr>
        <p:spPr>
          <a:xfrm>
            <a:off x="5120280" y="6311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3" name="object 62"/>
          <p:cNvSpPr/>
          <p:nvPr/>
        </p:nvSpPr>
        <p:spPr>
          <a:xfrm>
            <a:off x="488880" y="664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6.730,80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4" name="object 63"/>
          <p:cNvSpPr/>
          <p:nvPr/>
        </p:nvSpPr>
        <p:spPr>
          <a:xfrm>
            <a:off x="2137680" y="658764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5" name="object 64"/>
          <p:cNvSpPr/>
          <p:nvPr/>
        </p:nvSpPr>
        <p:spPr>
          <a:xfrm>
            <a:off x="3672000" y="6702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09:42:00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6" name="object 65"/>
          <p:cNvSpPr/>
          <p:nvPr/>
        </p:nvSpPr>
        <p:spPr>
          <a:xfrm>
            <a:off x="2137680" y="6654600"/>
            <a:ext cx="145620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7" name="object 66"/>
          <p:cNvSpPr/>
          <p:nvPr/>
        </p:nvSpPr>
        <p:spPr>
          <a:xfrm>
            <a:off x="5120280" y="6644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8" name="object 67"/>
          <p:cNvSpPr/>
          <p:nvPr/>
        </p:nvSpPr>
        <p:spPr>
          <a:xfrm>
            <a:off x="488880" y="697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6.749,50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9" name="object 68"/>
          <p:cNvSpPr/>
          <p:nvPr/>
        </p:nvSpPr>
        <p:spPr>
          <a:xfrm>
            <a:off x="3672000" y="6921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0" name="object 69"/>
          <p:cNvSpPr/>
          <p:nvPr/>
        </p:nvSpPr>
        <p:spPr>
          <a:xfrm>
            <a:off x="5120280" y="6978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1" name="object 70"/>
          <p:cNvSpPr/>
          <p:nvPr/>
        </p:nvSpPr>
        <p:spPr>
          <a:xfrm>
            <a:off x="488880" y="7369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2" name="object 71"/>
          <p:cNvSpPr/>
          <p:nvPr/>
        </p:nvSpPr>
        <p:spPr>
          <a:xfrm>
            <a:off x="3672000" y="73119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09:41:07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3" name="object 72"/>
          <p:cNvSpPr/>
          <p:nvPr/>
        </p:nvSpPr>
        <p:spPr>
          <a:xfrm>
            <a:off x="5120280" y="7369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4" name="object 73"/>
          <p:cNvSpPr/>
          <p:nvPr/>
        </p:nvSpPr>
        <p:spPr>
          <a:xfrm>
            <a:off x="488880" y="770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6.750,80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5" name="object 74"/>
          <p:cNvSpPr/>
          <p:nvPr/>
        </p:nvSpPr>
        <p:spPr>
          <a:xfrm>
            <a:off x="2137680" y="764568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6" name="object 75"/>
          <p:cNvSpPr/>
          <p:nvPr/>
        </p:nvSpPr>
        <p:spPr>
          <a:xfrm>
            <a:off x="3672000" y="775980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09:40:54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7" name="object 76"/>
          <p:cNvSpPr/>
          <p:nvPr/>
        </p:nvSpPr>
        <p:spPr>
          <a:xfrm>
            <a:off x="2137680" y="7712280"/>
            <a:ext cx="1456200" cy="13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8" name="object 77"/>
          <p:cNvSpPr/>
          <p:nvPr/>
        </p:nvSpPr>
        <p:spPr>
          <a:xfrm>
            <a:off x="5120280" y="7702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9" name="object 78"/>
          <p:cNvSpPr/>
          <p:nvPr/>
        </p:nvSpPr>
        <p:spPr>
          <a:xfrm>
            <a:off x="488880" y="803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0" name="object 79"/>
          <p:cNvSpPr/>
          <p:nvPr/>
        </p:nvSpPr>
        <p:spPr>
          <a:xfrm>
            <a:off x="5120280" y="8036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1" name="object 80"/>
          <p:cNvSpPr/>
          <p:nvPr/>
        </p:nvSpPr>
        <p:spPr>
          <a:xfrm>
            <a:off x="488880" y="842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2" name="object 81"/>
          <p:cNvSpPr/>
          <p:nvPr/>
        </p:nvSpPr>
        <p:spPr>
          <a:xfrm>
            <a:off x="3672000" y="837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09:40:16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3" name="object 82"/>
          <p:cNvSpPr/>
          <p:nvPr/>
        </p:nvSpPr>
        <p:spPr>
          <a:xfrm>
            <a:off x="5120280" y="8426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4" name="object 83"/>
          <p:cNvSpPr/>
          <p:nvPr/>
        </p:nvSpPr>
        <p:spPr>
          <a:xfrm>
            <a:off x="488880" y="881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5" name="object 84"/>
          <p:cNvSpPr/>
          <p:nvPr/>
        </p:nvSpPr>
        <p:spPr>
          <a:xfrm>
            <a:off x="3672000" y="876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6" name="object 85"/>
          <p:cNvSpPr/>
          <p:nvPr/>
        </p:nvSpPr>
        <p:spPr>
          <a:xfrm>
            <a:off x="5120280" y="8817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7" name="object 86"/>
          <p:cNvSpPr/>
          <p:nvPr/>
        </p:nvSpPr>
        <p:spPr>
          <a:xfrm>
            <a:off x="488880" y="915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6.800,80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8" name="object 87"/>
          <p:cNvSpPr/>
          <p:nvPr/>
        </p:nvSpPr>
        <p:spPr>
          <a:xfrm>
            <a:off x="2137680" y="909396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9" name="object 88"/>
          <p:cNvSpPr/>
          <p:nvPr/>
        </p:nvSpPr>
        <p:spPr>
          <a:xfrm>
            <a:off x="2137680" y="9208440"/>
            <a:ext cx="125064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0" name="object 89"/>
          <p:cNvSpPr/>
          <p:nvPr/>
        </p:nvSpPr>
        <p:spPr>
          <a:xfrm>
            <a:off x="3672000" y="916092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09:39:38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09:39:29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1" name="object 90"/>
          <p:cNvSpPr/>
          <p:nvPr/>
        </p:nvSpPr>
        <p:spPr>
          <a:xfrm>
            <a:off x="5120280" y="9151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2" name="object 91"/>
          <p:cNvSpPr/>
          <p:nvPr/>
        </p:nvSpPr>
        <p:spPr>
          <a:xfrm>
            <a:off x="488880" y="942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3" name="object 92"/>
          <p:cNvSpPr/>
          <p:nvPr/>
        </p:nvSpPr>
        <p:spPr>
          <a:xfrm>
            <a:off x="5120280" y="942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4" name="object 93"/>
          <p:cNvSpPr/>
          <p:nvPr/>
        </p:nvSpPr>
        <p:spPr>
          <a:xfrm>
            <a:off x="488880" y="9761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5" name="object 94"/>
          <p:cNvSpPr/>
          <p:nvPr/>
        </p:nvSpPr>
        <p:spPr>
          <a:xfrm>
            <a:off x="2137680" y="9646920"/>
            <a:ext cx="145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6" name="object 95"/>
          <p:cNvSpPr/>
          <p:nvPr/>
        </p:nvSpPr>
        <p:spPr>
          <a:xfrm>
            <a:off x="3672000" y="9703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09:39:16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7" name="object 96"/>
          <p:cNvSpPr/>
          <p:nvPr/>
        </p:nvSpPr>
        <p:spPr>
          <a:xfrm>
            <a:off x="5120280" y="9761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8" name="object 97"/>
          <p:cNvSpPr/>
          <p:nvPr/>
        </p:nvSpPr>
        <p:spPr>
          <a:xfrm>
            <a:off x="488880" y="10094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6.999,80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9" name="object 98"/>
          <p:cNvSpPr/>
          <p:nvPr/>
        </p:nvSpPr>
        <p:spPr>
          <a:xfrm>
            <a:off x="2137680" y="10037520"/>
            <a:ext cx="2130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46920"/>
              </a:tabLst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09:39:05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0" name="object 99"/>
          <p:cNvSpPr/>
          <p:nvPr/>
        </p:nvSpPr>
        <p:spPr>
          <a:xfrm>
            <a:off x="5120280" y="10094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1" name="object 102"/>
          <p:cNvSpPr/>
          <p:nvPr/>
        </p:nvSpPr>
        <p:spPr>
          <a:xfrm>
            <a:off x="2137680" y="9646200"/>
            <a:ext cx="1485720" cy="63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2" name="object 103"/>
          <p:cNvSpPr/>
          <p:nvPr/>
        </p:nvSpPr>
        <p:spPr>
          <a:xfrm>
            <a:off x="3672000" y="9703440"/>
            <a:ext cx="596520" cy="57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09:29:52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3" name="object 104"/>
          <p:cNvSpPr/>
          <p:nvPr/>
        </p:nvSpPr>
        <p:spPr>
          <a:xfrm>
            <a:off x="488880" y="976068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7.399,00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4" name="object 105"/>
          <p:cNvSpPr/>
          <p:nvPr/>
        </p:nvSpPr>
        <p:spPr>
          <a:xfrm>
            <a:off x="5120280" y="9760680"/>
            <a:ext cx="165492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5" name="object 106"/>
          <p:cNvSpPr/>
          <p:nvPr/>
        </p:nvSpPr>
        <p:spPr>
          <a:xfrm>
            <a:off x="488880" y="10094040"/>
            <a:ext cx="45828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7.399,50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6" name="object 107"/>
          <p:cNvSpPr/>
          <p:nvPr/>
        </p:nvSpPr>
        <p:spPr>
          <a:xfrm>
            <a:off x="5120280" y="10094040"/>
            <a:ext cx="1654920" cy="12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7" name="object 10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698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47C96E7D-8104-4FA7-9D9B-9FB94030FCD2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699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7.075,00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0" name="object 3"/>
          <p:cNvSpPr/>
          <p:nvPr/>
        </p:nvSpPr>
        <p:spPr>
          <a:xfrm>
            <a:off x="2137680" y="165240"/>
            <a:ext cx="266976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7139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  <a:tabLst>
                <a:tab algn="l" pos="1546920"/>
              </a:tabLst>
            </a:pPr>
            <a:r>
              <a:rPr b="0" lang="pt-BR" sz="750" spc="-1" strike="noStrike">
                <a:latin typeface="Verdana"/>
              </a:rPr>
              <a:t>Pisontec Comercio E Serviços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01/07/2022  Em</a:t>
            </a:r>
            <a:r>
              <a:rPr b="0" lang="pt-BR" sz="750" spc="-12" strike="noStrike">
                <a:latin typeface="Verdana"/>
              </a:rPr>
              <a:t> Tecnologia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2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09:38:55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1546920"/>
              </a:tabLst>
            </a:pP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1546920"/>
              </a:tabLst>
            </a:pP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1" name="object 4"/>
          <p:cNvSpPr/>
          <p:nvPr/>
        </p:nvSpPr>
        <p:spPr>
          <a:xfrm>
            <a:off x="5120280" y="35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2" name="object 5"/>
          <p:cNvSpPr/>
          <p:nvPr/>
        </p:nvSpPr>
        <p:spPr>
          <a:xfrm>
            <a:off x="488880" y="860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3" name="object 6"/>
          <p:cNvSpPr/>
          <p:nvPr/>
        </p:nvSpPr>
        <p:spPr>
          <a:xfrm>
            <a:off x="2137680" y="860760"/>
            <a:ext cx="14562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4" name="object 7"/>
          <p:cNvSpPr/>
          <p:nvPr/>
        </p:nvSpPr>
        <p:spPr>
          <a:xfrm>
            <a:off x="3672000" y="8035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5" name="object 8"/>
          <p:cNvSpPr/>
          <p:nvPr/>
        </p:nvSpPr>
        <p:spPr>
          <a:xfrm>
            <a:off x="5120280" y="8607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6" name="object 9"/>
          <p:cNvSpPr/>
          <p:nvPr/>
        </p:nvSpPr>
        <p:spPr>
          <a:xfrm>
            <a:off x="488880" y="1194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7" name="object 10"/>
          <p:cNvSpPr/>
          <p:nvPr/>
        </p:nvSpPr>
        <p:spPr>
          <a:xfrm>
            <a:off x="2137680" y="113688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8" name="object 11"/>
          <p:cNvSpPr/>
          <p:nvPr/>
        </p:nvSpPr>
        <p:spPr>
          <a:xfrm>
            <a:off x="3672000" y="1251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09:38:28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9" name="object 12"/>
          <p:cNvSpPr/>
          <p:nvPr/>
        </p:nvSpPr>
        <p:spPr>
          <a:xfrm>
            <a:off x="2137680" y="1203840"/>
            <a:ext cx="145620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0" name="object 13"/>
          <p:cNvSpPr/>
          <p:nvPr/>
        </p:nvSpPr>
        <p:spPr>
          <a:xfrm>
            <a:off x="5120280" y="1194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1" name="object 14"/>
          <p:cNvSpPr/>
          <p:nvPr/>
        </p:nvSpPr>
        <p:spPr>
          <a:xfrm>
            <a:off x="488880" y="152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2" name="object 15"/>
          <p:cNvSpPr/>
          <p:nvPr/>
        </p:nvSpPr>
        <p:spPr>
          <a:xfrm>
            <a:off x="3672000" y="147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3" name="object 16"/>
          <p:cNvSpPr/>
          <p:nvPr/>
        </p:nvSpPr>
        <p:spPr>
          <a:xfrm>
            <a:off x="5120280" y="1527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4" name="object 17"/>
          <p:cNvSpPr/>
          <p:nvPr/>
        </p:nvSpPr>
        <p:spPr>
          <a:xfrm>
            <a:off x="488880" y="1918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7.098,00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5" name="object 18"/>
          <p:cNvSpPr/>
          <p:nvPr/>
        </p:nvSpPr>
        <p:spPr>
          <a:xfrm>
            <a:off x="3672000" y="18612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09:38:09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6" name="object 19"/>
          <p:cNvSpPr/>
          <p:nvPr/>
        </p:nvSpPr>
        <p:spPr>
          <a:xfrm>
            <a:off x="5120280" y="1918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7" name="object 20"/>
          <p:cNvSpPr/>
          <p:nvPr/>
        </p:nvSpPr>
        <p:spPr>
          <a:xfrm>
            <a:off x="488880" y="2251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7.100,80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8" name="object 21"/>
          <p:cNvSpPr/>
          <p:nvPr/>
        </p:nvSpPr>
        <p:spPr>
          <a:xfrm>
            <a:off x="2137680" y="219492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9" name="object 22"/>
          <p:cNvSpPr/>
          <p:nvPr/>
        </p:nvSpPr>
        <p:spPr>
          <a:xfrm>
            <a:off x="3672000" y="2309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09:37:59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0" name="object 23"/>
          <p:cNvSpPr/>
          <p:nvPr/>
        </p:nvSpPr>
        <p:spPr>
          <a:xfrm>
            <a:off x="2137680" y="2261520"/>
            <a:ext cx="145620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1" name="object 24"/>
          <p:cNvSpPr/>
          <p:nvPr/>
        </p:nvSpPr>
        <p:spPr>
          <a:xfrm>
            <a:off x="5120280" y="2251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2" name="object 25"/>
          <p:cNvSpPr/>
          <p:nvPr/>
        </p:nvSpPr>
        <p:spPr>
          <a:xfrm>
            <a:off x="488880" y="258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3" name="object 26"/>
          <p:cNvSpPr/>
          <p:nvPr/>
        </p:nvSpPr>
        <p:spPr>
          <a:xfrm>
            <a:off x="3672000" y="252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4" name="object 27"/>
          <p:cNvSpPr/>
          <p:nvPr/>
        </p:nvSpPr>
        <p:spPr>
          <a:xfrm>
            <a:off x="5120280" y="258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5" name="object 28"/>
          <p:cNvSpPr/>
          <p:nvPr/>
        </p:nvSpPr>
        <p:spPr>
          <a:xfrm>
            <a:off x="488880" y="2976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6" name="object 29"/>
          <p:cNvSpPr/>
          <p:nvPr/>
        </p:nvSpPr>
        <p:spPr>
          <a:xfrm>
            <a:off x="3672000" y="29188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7" name="object 30"/>
          <p:cNvSpPr/>
          <p:nvPr/>
        </p:nvSpPr>
        <p:spPr>
          <a:xfrm>
            <a:off x="5120280" y="29761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8" name="object 31"/>
          <p:cNvSpPr/>
          <p:nvPr/>
        </p:nvSpPr>
        <p:spPr>
          <a:xfrm>
            <a:off x="488880" y="3309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9" name="object 32"/>
          <p:cNvSpPr/>
          <p:nvPr/>
        </p:nvSpPr>
        <p:spPr>
          <a:xfrm>
            <a:off x="2137680" y="325260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0" name="object 33"/>
          <p:cNvSpPr/>
          <p:nvPr/>
        </p:nvSpPr>
        <p:spPr>
          <a:xfrm>
            <a:off x="2137680" y="331920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1" name="object 34"/>
          <p:cNvSpPr/>
          <p:nvPr/>
        </p:nvSpPr>
        <p:spPr>
          <a:xfrm>
            <a:off x="3672000" y="336672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09:37:33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09:37:19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2" name="object 35"/>
          <p:cNvSpPr/>
          <p:nvPr/>
        </p:nvSpPr>
        <p:spPr>
          <a:xfrm>
            <a:off x="5120280" y="33098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3" name="object 36"/>
          <p:cNvSpPr/>
          <p:nvPr/>
        </p:nvSpPr>
        <p:spPr>
          <a:xfrm>
            <a:off x="488880" y="3643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4" name="object 37"/>
          <p:cNvSpPr/>
          <p:nvPr/>
        </p:nvSpPr>
        <p:spPr>
          <a:xfrm>
            <a:off x="5120280" y="36432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5" name="object 38"/>
          <p:cNvSpPr/>
          <p:nvPr/>
        </p:nvSpPr>
        <p:spPr>
          <a:xfrm>
            <a:off x="488880" y="397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6" name="object 39"/>
          <p:cNvSpPr/>
          <p:nvPr/>
        </p:nvSpPr>
        <p:spPr>
          <a:xfrm>
            <a:off x="2137680" y="391968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7" name="object 40"/>
          <p:cNvSpPr/>
          <p:nvPr/>
        </p:nvSpPr>
        <p:spPr>
          <a:xfrm>
            <a:off x="3672000" y="4033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09:37:11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8" name="object 41"/>
          <p:cNvSpPr/>
          <p:nvPr/>
        </p:nvSpPr>
        <p:spPr>
          <a:xfrm>
            <a:off x="2137680" y="398628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9" name="object 42"/>
          <p:cNvSpPr/>
          <p:nvPr/>
        </p:nvSpPr>
        <p:spPr>
          <a:xfrm>
            <a:off x="5120280" y="39769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0" name="object 43"/>
          <p:cNvSpPr/>
          <p:nvPr/>
        </p:nvSpPr>
        <p:spPr>
          <a:xfrm>
            <a:off x="488880" y="4310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7.199,00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1" name="object 44"/>
          <p:cNvSpPr/>
          <p:nvPr/>
        </p:nvSpPr>
        <p:spPr>
          <a:xfrm>
            <a:off x="3672000" y="4253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2" name="object 45"/>
          <p:cNvSpPr/>
          <p:nvPr/>
        </p:nvSpPr>
        <p:spPr>
          <a:xfrm>
            <a:off x="5120280" y="43102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3" name="object 46"/>
          <p:cNvSpPr/>
          <p:nvPr/>
        </p:nvSpPr>
        <p:spPr>
          <a:xfrm>
            <a:off x="488880" y="46436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7.200,80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4" name="object 47"/>
          <p:cNvSpPr/>
          <p:nvPr/>
        </p:nvSpPr>
        <p:spPr>
          <a:xfrm>
            <a:off x="2137680" y="458676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5" name="object 48"/>
          <p:cNvSpPr/>
          <p:nvPr/>
        </p:nvSpPr>
        <p:spPr>
          <a:xfrm>
            <a:off x="3672000" y="4700880"/>
            <a:ext cx="59652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09:36:39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09:36:28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6" name="object 49"/>
          <p:cNvSpPr/>
          <p:nvPr/>
        </p:nvSpPr>
        <p:spPr>
          <a:xfrm>
            <a:off x="2137680" y="4653360"/>
            <a:ext cx="145620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7" name="object 50"/>
          <p:cNvSpPr/>
          <p:nvPr/>
        </p:nvSpPr>
        <p:spPr>
          <a:xfrm>
            <a:off x="5120280" y="46436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8" name="object 51"/>
          <p:cNvSpPr/>
          <p:nvPr/>
        </p:nvSpPr>
        <p:spPr>
          <a:xfrm>
            <a:off x="488880" y="4977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9" name="object 52"/>
          <p:cNvSpPr/>
          <p:nvPr/>
        </p:nvSpPr>
        <p:spPr>
          <a:xfrm>
            <a:off x="5120280" y="4977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0" name="object 53"/>
          <p:cNvSpPr/>
          <p:nvPr/>
        </p:nvSpPr>
        <p:spPr>
          <a:xfrm>
            <a:off x="488880" y="5367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7.280,00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1" name="object 54"/>
          <p:cNvSpPr/>
          <p:nvPr/>
        </p:nvSpPr>
        <p:spPr>
          <a:xfrm>
            <a:off x="3672000" y="5310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09:36:12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2" name="object 55"/>
          <p:cNvSpPr/>
          <p:nvPr/>
        </p:nvSpPr>
        <p:spPr>
          <a:xfrm>
            <a:off x="5120280" y="5367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3" name="object 56"/>
          <p:cNvSpPr/>
          <p:nvPr/>
        </p:nvSpPr>
        <p:spPr>
          <a:xfrm>
            <a:off x="488880" y="570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7.300,80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4" name="object 57"/>
          <p:cNvSpPr/>
          <p:nvPr/>
        </p:nvSpPr>
        <p:spPr>
          <a:xfrm>
            <a:off x="2137680" y="564444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5" name="object 58"/>
          <p:cNvSpPr/>
          <p:nvPr/>
        </p:nvSpPr>
        <p:spPr>
          <a:xfrm>
            <a:off x="3672000" y="57589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09:36:04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6" name="object 59"/>
          <p:cNvSpPr/>
          <p:nvPr/>
        </p:nvSpPr>
        <p:spPr>
          <a:xfrm>
            <a:off x="2137680" y="5711040"/>
            <a:ext cx="145620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7" name="object 60"/>
          <p:cNvSpPr/>
          <p:nvPr/>
        </p:nvSpPr>
        <p:spPr>
          <a:xfrm>
            <a:off x="5120280" y="5701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8" name="object 61"/>
          <p:cNvSpPr/>
          <p:nvPr/>
        </p:nvSpPr>
        <p:spPr>
          <a:xfrm>
            <a:off x="488880" y="6035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9" name="object 62"/>
          <p:cNvSpPr/>
          <p:nvPr/>
        </p:nvSpPr>
        <p:spPr>
          <a:xfrm>
            <a:off x="3672000" y="59778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09:35:54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0" name="object 63"/>
          <p:cNvSpPr/>
          <p:nvPr/>
        </p:nvSpPr>
        <p:spPr>
          <a:xfrm>
            <a:off x="5120280" y="6035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1" name="object 64"/>
          <p:cNvSpPr/>
          <p:nvPr/>
        </p:nvSpPr>
        <p:spPr>
          <a:xfrm>
            <a:off x="488880" y="64256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2" name="object 65"/>
          <p:cNvSpPr/>
          <p:nvPr/>
        </p:nvSpPr>
        <p:spPr>
          <a:xfrm>
            <a:off x="3672000" y="6368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3" name="object 66"/>
          <p:cNvSpPr/>
          <p:nvPr/>
        </p:nvSpPr>
        <p:spPr>
          <a:xfrm>
            <a:off x="5120280" y="64256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4" name="object 67"/>
          <p:cNvSpPr/>
          <p:nvPr/>
        </p:nvSpPr>
        <p:spPr>
          <a:xfrm>
            <a:off x="488880" y="675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7.340,80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5" name="object 68"/>
          <p:cNvSpPr/>
          <p:nvPr/>
        </p:nvSpPr>
        <p:spPr>
          <a:xfrm>
            <a:off x="2137680" y="670212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6" name="object 69"/>
          <p:cNvSpPr/>
          <p:nvPr/>
        </p:nvSpPr>
        <p:spPr>
          <a:xfrm>
            <a:off x="3672000" y="6816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7" name="object 70"/>
          <p:cNvSpPr/>
          <p:nvPr/>
        </p:nvSpPr>
        <p:spPr>
          <a:xfrm>
            <a:off x="2137680" y="676872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8" name="object 71"/>
          <p:cNvSpPr/>
          <p:nvPr/>
        </p:nvSpPr>
        <p:spPr>
          <a:xfrm>
            <a:off x="5120280" y="67593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9" name="object 72"/>
          <p:cNvSpPr/>
          <p:nvPr/>
        </p:nvSpPr>
        <p:spPr>
          <a:xfrm>
            <a:off x="488880" y="7092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0" name="object 73"/>
          <p:cNvSpPr/>
          <p:nvPr/>
        </p:nvSpPr>
        <p:spPr>
          <a:xfrm>
            <a:off x="3672000" y="7035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09:35:11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1" name="object 74"/>
          <p:cNvSpPr/>
          <p:nvPr/>
        </p:nvSpPr>
        <p:spPr>
          <a:xfrm>
            <a:off x="5120280" y="70927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2" name="object 75"/>
          <p:cNvSpPr/>
          <p:nvPr/>
        </p:nvSpPr>
        <p:spPr>
          <a:xfrm>
            <a:off x="488880" y="742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7.350,80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3" name="object 76"/>
          <p:cNvSpPr/>
          <p:nvPr/>
        </p:nvSpPr>
        <p:spPr>
          <a:xfrm>
            <a:off x="2137680" y="736920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4" name="object 77"/>
          <p:cNvSpPr/>
          <p:nvPr/>
        </p:nvSpPr>
        <p:spPr>
          <a:xfrm>
            <a:off x="3672000" y="7483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09:34:52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5" name="object 78"/>
          <p:cNvSpPr/>
          <p:nvPr/>
        </p:nvSpPr>
        <p:spPr>
          <a:xfrm>
            <a:off x="2137680" y="743580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6" name="object 79"/>
          <p:cNvSpPr/>
          <p:nvPr/>
        </p:nvSpPr>
        <p:spPr>
          <a:xfrm>
            <a:off x="5120280" y="74264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7" name="object 80"/>
          <p:cNvSpPr/>
          <p:nvPr/>
        </p:nvSpPr>
        <p:spPr>
          <a:xfrm>
            <a:off x="488880" y="775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8" name="object 81"/>
          <p:cNvSpPr/>
          <p:nvPr/>
        </p:nvSpPr>
        <p:spPr>
          <a:xfrm>
            <a:off x="3672000" y="7702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9" name="object 82"/>
          <p:cNvSpPr/>
          <p:nvPr/>
        </p:nvSpPr>
        <p:spPr>
          <a:xfrm>
            <a:off x="5120280" y="7759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0" name="object 83"/>
          <p:cNvSpPr/>
          <p:nvPr/>
        </p:nvSpPr>
        <p:spPr>
          <a:xfrm>
            <a:off x="488880" y="8093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7.380,80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1" name="object 84"/>
          <p:cNvSpPr/>
          <p:nvPr/>
        </p:nvSpPr>
        <p:spPr>
          <a:xfrm>
            <a:off x="2137680" y="803628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2" name="object 85"/>
          <p:cNvSpPr/>
          <p:nvPr/>
        </p:nvSpPr>
        <p:spPr>
          <a:xfrm>
            <a:off x="3672000" y="8150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09:34:14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3" name="object 86"/>
          <p:cNvSpPr/>
          <p:nvPr/>
        </p:nvSpPr>
        <p:spPr>
          <a:xfrm>
            <a:off x="2137680" y="810288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4" name="object 87"/>
          <p:cNvSpPr/>
          <p:nvPr/>
        </p:nvSpPr>
        <p:spPr>
          <a:xfrm>
            <a:off x="5120280" y="8093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5" name="object 88"/>
          <p:cNvSpPr/>
          <p:nvPr/>
        </p:nvSpPr>
        <p:spPr>
          <a:xfrm>
            <a:off x="488880" y="842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6" name="object 89"/>
          <p:cNvSpPr/>
          <p:nvPr/>
        </p:nvSpPr>
        <p:spPr>
          <a:xfrm>
            <a:off x="3672000" y="83696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7" name="object 90"/>
          <p:cNvSpPr/>
          <p:nvPr/>
        </p:nvSpPr>
        <p:spPr>
          <a:xfrm>
            <a:off x="5120280" y="8426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8" name="object 91"/>
          <p:cNvSpPr/>
          <p:nvPr/>
        </p:nvSpPr>
        <p:spPr>
          <a:xfrm>
            <a:off x="488880" y="8760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9" name="object 92"/>
          <p:cNvSpPr/>
          <p:nvPr/>
        </p:nvSpPr>
        <p:spPr>
          <a:xfrm>
            <a:off x="2137680" y="870336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0" name="object 93"/>
          <p:cNvSpPr/>
          <p:nvPr/>
        </p:nvSpPr>
        <p:spPr>
          <a:xfrm>
            <a:off x="3672000" y="8817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09:33:19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1" name="object 94"/>
          <p:cNvSpPr/>
          <p:nvPr/>
        </p:nvSpPr>
        <p:spPr>
          <a:xfrm>
            <a:off x="2137680" y="8769960"/>
            <a:ext cx="145620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2" name="object 95"/>
          <p:cNvSpPr/>
          <p:nvPr/>
        </p:nvSpPr>
        <p:spPr>
          <a:xfrm>
            <a:off x="5120280" y="8760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3" name="object 96"/>
          <p:cNvSpPr/>
          <p:nvPr/>
        </p:nvSpPr>
        <p:spPr>
          <a:xfrm>
            <a:off x="488880" y="909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4" name="object 97"/>
          <p:cNvSpPr/>
          <p:nvPr/>
        </p:nvSpPr>
        <p:spPr>
          <a:xfrm>
            <a:off x="3672000" y="9036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5" name="object 98"/>
          <p:cNvSpPr/>
          <p:nvPr/>
        </p:nvSpPr>
        <p:spPr>
          <a:xfrm>
            <a:off x="5120280" y="909396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6" name="object 99"/>
          <p:cNvSpPr/>
          <p:nvPr/>
        </p:nvSpPr>
        <p:spPr>
          <a:xfrm>
            <a:off x="488880" y="942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7.395,80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7" name="object 100"/>
          <p:cNvSpPr/>
          <p:nvPr/>
        </p:nvSpPr>
        <p:spPr>
          <a:xfrm>
            <a:off x="2137680" y="9370440"/>
            <a:ext cx="2130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546920"/>
              </a:tabLst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09:31:32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8" name="object 101"/>
          <p:cNvSpPr/>
          <p:nvPr/>
        </p:nvSpPr>
        <p:spPr>
          <a:xfrm>
            <a:off x="5120280" y="9427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9" name="object 82"/>
          <p:cNvSpPr/>
          <p:nvPr/>
        </p:nvSpPr>
        <p:spPr>
          <a:xfrm>
            <a:off x="323280" y="10161000"/>
            <a:ext cx="2630520" cy="33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algn="r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8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80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20FB9056-53C2-463A-A561-1AF4DA517B7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801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7.400,00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2" name="object 3"/>
          <p:cNvSpPr/>
          <p:nvPr/>
        </p:nvSpPr>
        <p:spPr>
          <a:xfrm>
            <a:off x="3672000" y="165240"/>
            <a:ext cx="113580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796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09:26:18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3" name="object 4"/>
          <p:cNvSpPr/>
          <p:nvPr/>
        </p:nvSpPr>
        <p:spPr>
          <a:xfrm>
            <a:off x="2137680" y="35568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4" name="object 5"/>
          <p:cNvSpPr/>
          <p:nvPr/>
        </p:nvSpPr>
        <p:spPr>
          <a:xfrm>
            <a:off x="5120280" y="355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5" name="object 6"/>
          <p:cNvSpPr/>
          <p:nvPr/>
        </p:nvSpPr>
        <p:spPr>
          <a:xfrm>
            <a:off x="488880" y="6890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6" name="object 7"/>
          <p:cNvSpPr/>
          <p:nvPr/>
        </p:nvSpPr>
        <p:spPr>
          <a:xfrm>
            <a:off x="2137680" y="631800"/>
            <a:ext cx="2130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26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10/06/2022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7" name="object 8"/>
          <p:cNvSpPr/>
          <p:nvPr/>
        </p:nvSpPr>
        <p:spPr>
          <a:xfrm>
            <a:off x="3672000" y="69876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09:51:18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09:27:24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8" name="object 9"/>
          <p:cNvSpPr/>
          <p:nvPr/>
        </p:nvSpPr>
        <p:spPr>
          <a:xfrm>
            <a:off x="2137680" y="698760"/>
            <a:ext cx="1460880" cy="84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Pisontec Comercio E 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9" name="object 10"/>
          <p:cNvSpPr/>
          <p:nvPr/>
        </p:nvSpPr>
        <p:spPr>
          <a:xfrm>
            <a:off x="5120280" y="68904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0" name="object 11"/>
          <p:cNvSpPr/>
          <p:nvPr/>
        </p:nvSpPr>
        <p:spPr>
          <a:xfrm>
            <a:off x="48888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9.999,00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1" name="object 12"/>
          <p:cNvSpPr/>
          <p:nvPr/>
        </p:nvSpPr>
        <p:spPr>
          <a:xfrm>
            <a:off x="5120280" y="96552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2" name="object 13"/>
          <p:cNvSpPr/>
          <p:nvPr/>
        </p:nvSpPr>
        <p:spPr>
          <a:xfrm>
            <a:off x="488880" y="129888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3" name="object 14"/>
          <p:cNvSpPr/>
          <p:nvPr/>
        </p:nvSpPr>
        <p:spPr>
          <a:xfrm>
            <a:off x="3672000" y="1242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29/06/2022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13:33:43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814" name="object 15"/>
          <p:cNvGraphicFramePr/>
          <p:nvPr/>
        </p:nvGraphicFramePr>
        <p:xfrm>
          <a:off x="2118600" y="1425600"/>
          <a:ext cx="2168280" cy="1058760"/>
        </p:xfrm>
        <a:graphic>
          <a:graphicData uri="http://schemas.openxmlformats.org/drawingml/2006/table">
            <a:tbl>
              <a:tblPr/>
              <a:tblGrid>
                <a:gridCol w="1516320"/>
                <a:gridCol w="65196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ENERGIA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4896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30/06/2022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ÁUDIO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VÍDEO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896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14:50:28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ALITECH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IMPORTACAO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4896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23/06/2022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DISTRIBUIDORA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896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23:12:10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6680">
                <a:tc>
                  <a:txBody>
                    <a:bodyPr lIns="0" rIns="0" tIns="5184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51840" bIns="0" anchor="t">
                      <a:noAutofit/>
                    </a:bodyPr>
                    <a:p>
                      <a:pPr marL="48960">
                        <a:lnSpc>
                          <a:spcPts val="799"/>
                        </a:lnSpc>
                        <a:spcBef>
                          <a:spcPts val="408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1556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896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09:00:12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815" name="object 16"/>
          <p:cNvSpPr/>
          <p:nvPr/>
        </p:nvSpPr>
        <p:spPr>
          <a:xfrm>
            <a:off x="5120280" y="12988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6" name="object 17"/>
          <p:cNvSpPr/>
          <p:nvPr/>
        </p:nvSpPr>
        <p:spPr>
          <a:xfrm>
            <a:off x="488880" y="163260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7" name="object 18"/>
          <p:cNvSpPr/>
          <p:nvPr/>
        </p:nvSpPr>
        <p:spPr>
          <a:xfrm>
            <a:off x="5120280" y="16326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8" name="object 19"/>
          <p:cNvSpPr/>
          <p:nvPr/>
        </p:nvSpPr>
        <p:spPr>
          <a:xfrm>
            <a:off x="488880" y="196596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19" name="object 20"/>
          <p:cNvSpPr/>
          <p:nvPr/>
        </p:nvSpPr>
        <p:spPr>
          <a:xfrm>
            <a:off x="5120280" y="185184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09:24:43: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0" name="object 21"/>
          <p:cNvSpPr/>
          <p:nvPr/>
        </p:nvSpPr>
        <p:spPr>
          <a:xfrm>
            <a:off x="488880" y="229968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1" name="object 22"/>
          <p:cNvSpPr/>
          <p:nvPr/>
        </p:nvSpPr>
        <p:spPr>
          <a:xfrm>
            <a:off x="5120280" y="229968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2" name="object 23"/>
          <p:cNvSpPr/>
          <p:nvPr/>
        </p:nvSpPr>
        <p:spPr>
          <a:xfrm>
            <a:off x="488880" y="2575800"/>
            <a:ext cx="61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12.650,00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3" name="object 24"/>
          <p:cNvSpPr/>
          <p:nvPr/>
        </p:nvSpPr>
        <p:spPr>
          <a:xfrm>
            <a:off x="2137680" y="25758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4" name="object 25"/>
          <p:cNvSpPr/>
          <p:nvPr/>
        </p:nvSpPr>
        <p:spPr>
          <a:xfrm>
            <a:off x="3672000" y="2518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16:44:53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5" name="object 26"/>
          <p:cNvSpPr/>
          <p:nvPr/>
        </p:nvSpPr>
        <p:spPr>
          <a:xfrm>
            <a:off x="5120280" y="2575800"/>
            <a:ext cx="1654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FORNECEDOR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6" name="object 27"/>
          <p:cNvSpPr/>
          <p:nvPr/>
        </p:nvSpPr>
        <p:spPr>
          <a:xfrm>
            <a:off x="460440" y="2937960"/>
            <a:ext cx="5181840" cy="28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definidos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prazos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para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recebimento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documentação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proposta.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Julgamento</a:t>
            </a:r>
            <a:r>
              <a:rPr b="0" i="1" lang="pt-BR" sz="750" spc="-5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3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classificados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7" name="object 28"/>
          <p:cNvSpPr/>
          <p:nvPr/>
        </p:nvSpPr>
        <p:spPr>
          <a:xfrm>
            <a:off x="469800" y="5806440"/>
            <a:ext cx="92304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033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8" name="object 29"/>
          <p:cNvSpPr/>
          <p:nvPr/>
        </p:nvSpPr>
        <p:spPr>
          <a:xfrm>
            <a:off x="1737360" y="5806440"/>
            <a:ext cx="615600" cy="154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10:04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10:08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10:34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10:40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29" name="object 30"/>
          <p:cNvSpPr/>
          <p:nvPr/>
        </p:nvSpPr>
        <p:spPr>
          <a:xfrm>
            <a:off x="2413800" y="580644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0" name="object 31"/>
          <p:cNvSpPr/>
          <p:nvPr/>
        </p:nvSpPr>
        <p:spPr>
          <a:xfrm>
            <a:off x="4990320" y="5749200"/>
            <a:ext cx="97488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9240" indent="-20700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Classificado  (Unitário, R$)</a:t>
            </a:r>
            <a:endParaRPr b="0" lang="pt-BR" sz="750" spc="-1" strike="noStrike">
              <a:latin typeface="Arial"/>
            </a:endParaRPr>
          </a:p>
          <a:p>
            <a:pPr marL="219240" indent="-20700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6.699,80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1" name="object 32"/>
          <p:cNvSpPr/>
          <p:nvPr/>
        </p:nvSpPr>
        <p:spPr>
          <a:xfrm>
            <a:off x="6288480" y="5749200"/>
            <a:ext cx="81036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4720" indent="-4248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pt-BR" sz="750" spc="-1" strike="noStrike">
                <a:latin typeface="Verdana"/>
              </a:rPr>
              <a:t>Valor Ofertado  (Unitário, R$)</a:t>
            </a:r>
            <a:endParaRPr b="0" lang="pt-BR" sz="750" spc="-1" strike="noStrike">
              <a:latin typeface="Arial"/>
            </a:endParaRPr>
          </a:p>
          <a:p>
            <a:pPr marL="54720" indent="-42480" algn="r">
              <a:lnSpc>
                <a:spcPct val="10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6.460,80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2" name="object 33"/>
          <p:cNvSpPr/>
          <p:nvPr/>
        </p:nvSpPr>
        <p:spPr>
          <a:xfrm>
            <a:off x="463680" y="60066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3" name="object 34"/>
          <p:cNvSpPr/>
          <p:nvPr/>
        </p:nvSpPr>
        <p:spPr>
          <a:xfrm>
            <a:off x="1080000" y="61210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4" name="object 35"/>
          <p:cNvSpPr/>
          <p:nvPr/>
        </p:nvSpPr>
        <p:spPr>
          <a:xfrm>
            <a:off x="2432880" y="6063840"/>
            <a:ext cx="1761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5" name="object 36"/>
          <p:cNvSpPr/>
          <p:nvPr/>
        </p:nvSpPr>
        <p:spPr>
          <a:xfrm>
            <a:off x="463680" y="628308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6" name="object 37"/>
          <p:cNvSpPr/>
          <p:nvPr/>
        </p:nvSpPr>
        <p:spPr>
          <a:xfrm>
            <a:off x="1080000" y="639720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7" name="object 38"/>
          <p:cNvSpPr/>
          <p:nvPr/>
        </p:nvSpPr>
        <p:spPr>
          <a:xfrm>
            <a:off x="2432880" y="6283080"/>
            <a:ext cx="21517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8" name="object 39"/>
          <p:cNvSpPr/>
          <p:nvPr/>
        </p:nvSpPr>
        <p:spPr>
          <a:xfrm>
            <a:off x="5488200" y="6339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6.729,00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39" name="object 40"/>
          <p:cNvSpPr/>
          <p:nvPr/>
        </p:nvSpPr>
        <p:spPr>
          <a:xfrm>
            <a:off x="6490440" y="633996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0" name="object 41"/>
          <p:cNvSpPr/>
          <p:nvPr/>
        </p:nvSpPr>
        <p:spPr>
          <a:xfrm>
            <a:off x="463680" y="65592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1" name="object 42"/>
          <p:cNvSpPr/>
          <p:nvPr/>
        </p:nvSpPr>
        <p:spPr>
          <a:xfrm>
            <a:off x="1080000" y="66736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2" name="object 43"/>
          <p:cNvSpPr/>
          <p:nvPr/>
        </p:nvSpPr>
        <p:spPr>
          <a:xfrm>
            <a:off x="2432880" y="661644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3" name="object 44"/>
          <p:cNvSpPr/>
          <p:nvPr/>
        </p:nvSpPr>
        <p:spPr>
          <a:xfrm>
            <a:off x="5488200" y="6616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6.900,00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4" name="object 45"/>
          <p:cNvSpPr/>
          <p:nvPr/>
        </p:nvSpPr>
        <p:spPr>
          <a:xfrm>
            <a:off x="6490440" y="66164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5" name="object 46"/>
          <p:cNvSpPr/>
          <p:nvPr/>
        </p:nvSpPr>
        <p:spPr>
          <a:xfrm>
            <a:off x="463680" y="683568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6" name="object 47"/>
          <p:cNvSpPr/>
          <p:nvPr/>
        </p:nvSpPr>
        <p:spPr>
          <a:xfrm>
            <a:off x="1080000" y="694980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7" name="object 48"/>
          <p:cNvSpPr/>
          <p:nvPr/>
        </p:nvSpPr>
        <p:spPr>
          <a:xfrm>
            <a:off x="2432880" y="6892920"/>
            <a:ext cx="1814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8" name="object 49"/>
          <p:cNvSpPr/>
          <p:nvPr/>
        </p:nvSpPr>
        <p:spPr>
          <a:xfrm>
            <a:off x="5488200" y="6892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9.999,00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9" name="object 50"/>
          <p:cNvSpPr/>
          <p:nvPr/>
        </p:nvSpPr>
        <p:spPr>
          <a:xfrm>
            <a:off x="6490440" y="689292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0" name="object 51"/>
          <p:cNvSpPr/>
          <p:nvPr/>
        </p:nvSpPr>
        <p:spPr>
          <a:xfrm>
            <a:off x="463680" y="7111800"/>
            <a:ext cx="123804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Negociação</a:t>
            </a:r>
            <a:r>
              <a:rPr b="0" lang="pt-BR" sz="1129" spc="72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1" name="object 52"/>
          <p:cNvSpPr/>
          <p:nvPr/>
        </p:nvSpPr>
        <p:spPr>
          <a:xfrm>
            <a:off x="1080000" y="722628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2" name="object 53"/>
          <p:cNvSpPr/>
          <p:nvPr/>
        </p:nvSpPr>
        <p:spPr>
          <a:xfrm>
            <a:off x="2432880" y="7111800"/>
            <a:ext cx="2062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3" name="object 54"/>
          <p:cNvSpPr/>
          <p:nvPr/>
        </p:nvSpPr>
        <p:spPr>
          <a:xfrm>
            <a:off x="5427360" y="7169040"/>
            <a:ext cx="519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11.000,00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4" name="object 55"/>
          <p:cNvSpPr/>
          <p:nvPr/>
        </p:nvSpPr>
        <p:spPr>
          <a:xfrm>
            <a:off x="6490440" y="7169040"/>
            <a:ext cx="589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ofertou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5" name="object 56"/>
          <p:cNvSpPr/>
          <p:nvPr/>
        </p:nvSpPr>
        <p:spPr>
          <a:xfrm>
            <a:off x="460440" y="7579080"/>
            <a:ext cx="22870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Inabilitação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Desclassificação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6" name="object 57"/>
          <p:cNvSpPr/>
          <p:nvPr/>
        </p:nvSpPr>
        <p:spPr>
          <a:xfrm>
            <a:off x="469800" y="775044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7" name="object 58"/>
          <p:cNvSpPr/>
          <p:nvPr/>
        </p:nvSpPr>
        <p:spPr>
          <a:xfrm>
            <a:off x="1089360" y="7807680"/>
            <a:ext cx="144936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831960"/>
              </a:tabLst>
            </a:pPr>
            <a:r>
              <a:rPr b="1" lang="pt-BR" sz="750" spc="-1" strike="noStrike">
                <a:latin typeface="Verdana"/>
              </a:rPr>
              <a:t>Evento</a:t>
            </a:r>
            <a:r>
              <a:rPr b="1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8" name="object 59"/>
          <p:cNvSpPr/>
          <p:nvPr/>
        </p:nvSpPr>
        <p:spPr>
          <a:xfrm>
            <a:off x="3690720" y="7807680"/>
            <a:ext cx="1637280" cy="55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Próximo</a:t>
            </a:r>
            <a:r>
              <a:rPr b="1" lang="pt-BR" sz="750" spc="-5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  <a:p>
            <a:pPr marL="31680">
              <a:lnSpc>
                <a:spcPct val="100000"/>
              </a:lnSpc>
              <a:spcBef>
                <a:spcPts val="675"/>
              </a:spcBef>
              <a:buNone/>
            </a:pP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59" name="object 60"/>
          <p:cNvSpPr/>
          <p:nvPr/>
        </p:nvSpPr>
        <p:spPr>
          <a:xfrm>
            <a:off x="5482440" y="7807680"/>
            <a:ext cx="384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Motivo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0" name="object 61"/>
          <p:cNvSpPr/>
          <p:nvPr/>
        </p:nvSpPr>
        <p:spPr>
          <a:xfrm>
            <a:off x="451080" y="8007840"/>
            <a:ext cx="300060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40" strike="noStrike" baseline="-33000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1" name="object 62"/>
          <p:cNvSpPr/>
          <p:nvPr/>
        </p:nvSpPr>
        <p:spPr>
          <a:xfrm>
            <a:off x="5501520" y="806508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2" name="object 63"/>
          <p:cNvSpPr/>
          <p:nvPr/>
        </p:nvSpPr>
        <p:spPr>
          <a:xfrm>
            <a:off x="451080" y="8283960"/>
            <a:ext cx="31334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8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54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3" name="object 64"/>
          <p:cNvSpPr/>
          <p:nvPr/>
        </p:nvSpPr>
        <p:spPr>
          <a:xfrm>
            <a:off x="3709800" y="8341200"/>
            <a:ext cx="1250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4" name="object 65"/>
          <p:cNvSpPr/>
          <p:nvPr/>
        </p:nvSpPr>
        <p:spPr>
          <a:xfrm>
            <a:off x="5501520" y="834120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5" name="object 66"/>
          <p:cNvSpPr/>
          <p:nvPr/>
        </p:nvSpPr>
        <p:spPr>
          <a:xfrm>
            <a:off x="488880" y="8674920"/>
            <a:ext cx="310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6" name="object 67"/>
          <p:cNvSpPr/>
          <p:nvPr/>
        </p:nvSpPr>
        <p:spPr>
          <a:xfrm>
            <a:off x="463680" y="8617680"/>
            <a:ext cx="27403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134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7" name="object 68"/>
          <p:cNvSpPr/>
          <p:nvPr/>
        </p:nvSpPr>
        <p:spPr>
          <a:xfrm>
            <a:off x="3709800" y="8560440"/>
            <a:ext cx="161136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8" name="object 69"/>
          <p:cNvSpPr/>
          <p:nvPr/>
        </p:nvSpPr>
        <p:spPr>
          <a:xfrm>
            <a:off x="5501520" y="8617680"/>
            <a:ext cx="1101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9" name="object 70"/>
          <p:cNvSpPr/>
          <p:nvPr/>
        </p:nvSpPr>
        <p:spPr>
          <a:xfrm>
            <a:off x="451080" y="8836920"/>
            <a:ext cx="297576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83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48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10:40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0" name="object 71"/>
          <p:cNvSpPr/>
          <p:nvPr/>
        </p:nvSpPr>
        <p:spPr>
          <a:xfrm>
            <a:off x="5501520" y="8893800"/>
            <a:ext cx="109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1" name="object 72"/>
          <p:cNvSpPr/>
          <p:nvPr/>
        </p:nvSpPr>
        <p:spPr>
          <a:xfrm>
            <a:off x="451080" y="9113040"/>
            <a:ext cx="31262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48896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Desclassificação</a:t>
            </a:r>
            <a:r>
              <a:rPr b="0" lang="pt-BR" sz="1129" spc="154" strike="noStrike" baseline="-33000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2" name="object 73"/>
          <p:cNvSpPr/>
          <p:nvPr/>
        </p:nvSpPr>
        <p:spPr>
          <a:xfrm>
            <a:off x="3709800" y="9170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 há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3" name="object 74"/>
          <p:cNvSpPr/>
          <p:nvPr/>
        </p:nvSpPr>
        <p:spPr>
          <a:xfrm>
            <a:off x="5501520" y="911304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manifestação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4" name="object 75"/>
          <p:cNvSpPr/>
          <p:nvPr/>
        </p:nvSpPr>
        <p:spPr>
          <a:xfrm>
            <a:off x="460440" y="957996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5" name="object 76"/>
          <p:cNvSpPr/>
          <p:nvPr/>
        </p:nvSpPr>
        <p:spPr>
          <a:xfrm>
            <a:off x="1956600" y="9770760"/>
            <a:ext cx="100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6" name="object 77"/>
          <p:cNvSpPr/>
          <p:nvPr/>
        </p:nvSpPr>
        <p:spPr>
          <a:xfrm>
            <a:off x="3348000" y="977076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7" name="object 78"/>
          <p:cNvSpPr/>
          <p:nvPr/>
        </p:nvSpPr>
        <p:spPr>
          <a:xfrm>
            <a:off x="488880" y="100468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8" name="object 79"/>
          <p:cNvSpPr/>
          <p:nvPr/>
        </p:nvSpPr>
        <p:spPr>
          <a:xfrm>
            <a:off x="1956600" y="999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09:22:35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9" name="object 80"/>
          <p:cNvSpPr/>
          <p:nvPr/>
        </p:nvSpPr>
        <p:spPr>
          <a:xfrm>
            <a:off x="2575800" y="9932760"/>
            <a:ext cx="649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  Marques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0" name="object 81"/>
          <p:cNvSpPr/>
          <p:nvPr/>
        </p:nvSpPr>
        <p:spPr>
          <a:xfrm>
            <a:off x="3348000" y="100468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1" name="object 106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882" name="object 107"/>
          <p:cNvSpPr/>
          <p:nvPr/>
        </p:nvSpPr>
        <p:spPr>
          <a:xfrm>
            <a:off x="6953400" y="10372680"/>
            <a:ext cx="27972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1" strike="noStrike">
                <a:latin typeface="Arial MT"/>
              </a:rPr>
              <a:t>7</a:t>
            </a:r>
            <a:r>
              <a:rPr b="0" lang="pt-BR" sz="800" spc="-7" strike="noStrike">
                <a:latin typeface="Arial MT"/>
              </a:rPr>
              <a:t>9/</a:t>
            </a:r>
            <a:r>
              <a:rPr b="0" lang="pt-BR" sz="800" spc="-1" strike="noStrike">
                <a:latin typeface="Arial MT"/>
              </a:rPr>
              <a:t>84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883" name="object 2"/>
          <p:cNvSpPr/>
          <p:nvPr/>
        </p:nvSpPr>
        <p:spPr>
          <a:xfrm>
            <a:off x="323280" y="165240"/>
            <a:ext cx="15634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4" name="object 3"/>
          <p:cNvSpPr/>
          <p:nvPr/>
        </p:nvSpPr>
        <p:spPr>
          <a:xfrm>
            <a:off x="3348000" y="165240"/>
            <a:ext cx="18406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36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Eletrônicas</a:t>
            </a:r>
            <a:endParaRPr b="0" lang="pt-BR" sz="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5" name="object 4"/>
          <p:cNvSpPr/>
          <p:nvPr/>
        </p:nvSpPr>
        <p:spPr>
          <a:xfrm>
            <a:off x="1956600" y="355680"/>
            <a:ext cx="12690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318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5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09:24:43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631800">
              <a:lnSpc>
                <a:spcPct val="100000"/>
              </a:lnSpc>
              <a:buNone/>
              <a:tabLst>
                <a:tab algn="l" pos="6318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6" name="object 5"/>
          <p:cNvSpPr/>
          <p:nvPr/>
        </p:nvSpPr>
        <p:spPr>
          <a:xfrm>
            <a:off x="488880" y="86076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7" name="object 6"/>
          <p:cNvSpPr/>
          <p:nvPr/>
        </p:nvSpPr>
        <p:spPr>
          <a:xfrm>
            <a:off x="1931040" y="74628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8" name="object 7"/>
          <p:cNvSpPr/>
          <p:nvPr/>
        </p:nvSpPr>
        <p:spPr>
          <a:xfrm>
            <a:off x="1956600" y="918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09:25:30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9" name="object 8"/>
          <p:cNvSpPr/>
          <p:nvPr/>
        </p:nvSpPr>
        <p:spPr>
          <a:xfrm>
            <a:off x="2575800" y="86076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0" name="object 9"/>
          <p:cNvSpPr/>
          <p:nvPr/>
        </p:nvSpPr>
        <p:spPr>
          <a:xfrm>
            <a:off x="3348000" y="86076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1" name="object 10"/>
          <p:cNvSpPr/>
          <p:nvPr/>
        </p:nvSpPr>
        <p:spPr>
          <a:xfrm>
            <a:off x="488880" y="1194120"/>
            <a:ext cx="1307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2" name="object 11"/>
          <p:cNvSpPr/>
          <p:nvPr/>
        </p:nvSpPr>
        <p:spPr>
          <a:xfrm>
            <a:off x="1956600" y="1136880"/>
            <a:ext cx="59652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09:35:40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3" name="object 12"/>
          <p:cNvSpPr/>
          <p:nvPr/>
        </p:nvSpPr>
        <p:spPr>
          <a:xfrm>
            <a:off x="488880" y="147060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4" name="object 13"/>
          <p:cNvSpPr/>
          <p:nvPr/>
        </p:nvSpPr>
        <p:spPr>
          <a:xfrm>
            <a:off x="488880" y="174672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5" name="object 14"/>
          <p:cNvSpPr/>
          <p:nvPr/>
        </p:nvSpPr>
        <p:spPr>
          <a:xfrm>
            <a:off x="1931040" y="168984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6" name="object 15"/>
          <p:cNvSpPr/>
          <p:nvPr/>
        </p:nvSpPr>
        <p:spPr>
          <a:xfrm>
            <a:off x="1956600" y="1861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10:00:27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7" name="object 16"/>
          <p:cNvSpPr/>
          <p:nvPr/>
        </p:nvSpPr>
        <p:spPr>
          <a:xfrm>
            <a:off x="2575800" y="180396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8" name="object 17"/>
          <p:cNvSpPr/>
          <p:nvPr/>
        </p:nvSpPr>
        <p:spPr>
          <a:xfrm>
            <a:off x="3348000" y="1746720"/>
            <a:ext cx="3669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FACE</a:t>
            </a:r>
            <a:r>
              <a:rPr b="0" lang="pt-BR" sz="750" spc="-15" strike="noStrike">
                <a:latin typeface="Verdana"/>
              </a:rPr>
              <a:t> ATTIVITA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- 40.811.541/0001-14.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9" name="object 18"/>
          <p:cNvSpPr/>
          <p:nvPr/>
        </p:nvSpPr>
        <p:spPr>
          <a:xfrm>
            <a:off x="488880" y="21376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0" name="object 19"/>
          <p:cNvSpPr/>
          <p:nvPr/>
        </p:nvSpPr>
        <p:spPr>
          <a:xfrm>
            <a:off x="1931040" y="208044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1" name="object 20"/>
          <p:cNvSpPr/>
          <p:nvPr/>
        </p:nvSpPr>
        <p:spPr>
          <a:xfrm>
            <a:off x="1956600" y="22518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2" name="object 21"/>
          <p:cNvSpPr/>
          <p:nvPr/>
        </p:nvSpPr>
        <p:spPr>
          <a:xfrm>
            <a:off x="2575800" y="2194920"/>
            <a:ext cx="64908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-21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egina  Marques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3" name="object 22"/>
          <p:cNvSpPr/>
          <p:nvPr/>
        </p:nvSpPr>
        <p:spPr>
          <a:xfrm>
            <a:off x="3348000" y="2137680"/>
            <a:ext cx="3086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FACE </a:t>
            </a:r>
            <a:r>
              <a:rPr b="0" lang="pt-BR" sz="750" spc="-15" strike="noStrike">
                <a:latin typeface="Verdana"/>
              </a:rPr>
              <a:t>ATTIVITA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- 40.811.541/0001-14.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4" name="object 23"/>
          <p:cNvSpPr/>
          <p:nvPr/>
        </p:nvSpPr>
        <p:spPr>
          <a:xfrm>
            <a:off x="488880" y="2585520"/>
            <a:ext cx="12283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5" name="object 24"/>
          <p:cNvSpPr/>
          <p:nvPr/>
        </p:nvSpPr>
        <p:spPr>
          <a:xfrm>
            <a:off x="1956600" y="2528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10:05:13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6" name="object 25"/>
          <p:cNvSpPr/>
          <p:nvPr/>
        </p:nvSpPr>
        <p:spPr>
          <a:xfrm>
            <a:off x="3348000" y="2585520"/>
            <a:ext cx="1272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7" name="object 26"/>
          <p:cNvSpPr/>
          <p:nvPr/>
        </p:nvSpPr>
        <p:spPr>
          <a:xfrm>
            <a:off x="488880" y="2918880"/>
            <a:ext cx="1379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 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8" name="object 27"/>
          <p:cNvSpPr/>
          <p:nvPr/>
        </p:nvSpPr>
        <p:spPr>
          <a:xfrm>
            <a:off x="1931040" y="286200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9" name="object 28"/>
          <p:cNvSpPr/>
          <p:nvPr/>
        </p:nvSpPr>
        <p:spPr>
          <a:xfrm>
            <a:off x="1956600" y="30333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10:06:21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0" name="object 29"/>
          <p:cNvSpPr/>
          <p:nvPr/>
        </p:nvSpPr>
        <p:spPr>
          <a:xfrm>
            <a:off x="2575800" y="297612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1" name="object 30"/>
          <p:cNvSpPr/>
          <p:nvPr/>
        </p:nvSpPr>
        <p:spPr>
          <a:xfrm>
            <a:off x="3348000" y="2918880"/>
            <a:ext cx="370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2" name="object 31"/>
          <p:cNvSpPr/>
          <p:nvPr/>
        </p:nvSpPr>
        <p:spPr>
          <a:xfrm>
            <a:off x="488880" y="330984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3" name="object 32"/>
          <p:cNvSpPr/>
          <p:nvPr/>
        </p:nvSpPr>
        <p:spPr>
          <a:xfrm>
            <a:off x="1931040" y="325260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4" name="object 33"/>
          <p:cNvSpPr/>
          <p:nvPr/>
        </p:nvSpPr>
        <p:spPr>
          <a:xfrm>
            <a:off x="1956600" y="3423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10:06:41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5" name="object 34"/>
          <p:cNvSpPr/>
          <p:nvPr/>
        </p:nvSpPr>
        <p:spPr>
          <a:xfrm>
            <a:off x="2575800" y="336672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6" name="object 35"/>
          <p:cNvSpPr/>
          <p:nvPr/>
        </p:nvSpPr>
        <p:spPr>
          <a:xfrm>
            <a:off x="3348000" y="3309840"/>
            <a:ext cx="361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Informação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12.007.998/0001-35.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7" name="object 36"/>
          <p:cNvSpPr/>
          <p:nvPr/>
        </p:nvSpPr>
        <p:spPr>
          <a:xfrm>
            <a:off x="488880" y="370044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8" name="object 37"/>
          <p:cNvSpPr/>
          <p:nvPr/>
        </p:nvSpPr>
        <p:spPr>
          <a:xfrm>
            <a:off x="1931040" y="364320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9" name="object 38"/>
          <p:cNvSpPr/>
          <p:nvPr/>
        </p:nvSpPr>
        <p:spPr>
          <a:xfrm>
            <a:off x="1956600" y="38149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10:08:20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0" name="object 39"/>
          <p:cNvSpPr/>
          <p:nvPr/>
        </p:nvSpPr>
        <p:spPr>
          <a:xfrm>
            <a:off x="2575800" y="375768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1" name="object 40"/>
          <p:cNvSpPr/>
          <p:nvPr/>
        </p:nvSpPr>
        <p:spPr>
          <a:xfrm>
            <a:off x="3348000" y="3700440"/>
            <a:ext cx="334404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2" strike="noStrike">
                <a:latin typeface="Verdana"/>
              </a:rPr>
              <a:t> Tecnologia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12.007.998/0001-35.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2" name="object 41"/>
          <p:cNvSpPr/>
          <p:nvPr/>
        </p:nvSpPr>
        <p:spPr>
          <a:xfrm>
            <a:off x="488880" y="4091040"/>
            <a:ext cx="1379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 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3" name="object 42"/>
          <p:cNvSpPr/>
          <p:nvPr/>
        </p:nvSpPr>
        <p:spPr>
          <a:xfrm>
            <a:off x="1931040" y="403380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4" name="object 43"/>
          <p:cNvSpPr/>
          <p:nvPr/>
        </p:nvSpPr>
        <p:spPr>
          <a:xfrm>
            <a:off x="1956600" y="42055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10:09:16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5" name="object 44"/>
          <p:cNvSpPr/>
          <p:nvPr/>
        </p:nvSpPr>
        <p:spPr>
          <a:xfrm>
            <a:off x="2575800" y="414828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6" name="object 45"/>
          <p:cNvSpPr/>
          <p:nvPr/>
        </p:nvSpPr>
        <p:spPr>
          <a:xfrm>
            <a:off x="3348000" y="4091040"/>
            <a:ext cx="37314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7" name="object 46"/>
          <p:cNvSpPr/>
          <p:nvPr/>
        </p:nvSpPr>
        <p:spPr>
          <a:xfrm>
            <a:off x="488880" y="44820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8" name="object 47"/>
          <p:cNvSpPr/>
          <p:nvPr/>
        </p:nvSpPr>
        <p:spPr>
          <a:xfrm>
            <a:off x="1931040" y="442476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9" name="object 48"/>
          <p:cNvSpPr/>
          <p:nvPr/>
        </p:nvSpPr>
        <p:spPr>
          <a:xfrm>
            <a:off x="1956600" y="4596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10:10:03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0" name="object 49"/>
          <p:cNvSpPr/>
          <p:nvPr/>
        </p:nvSpPr>
        <p:spPr>
          <a:xfrm>
            <a:off x="2575800" y="453888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1" name="object 50"/>
          <p:cNvSpPr/>
          <p:nvPr/>
        </p:nvSpPr>
        <p:spPr>
          <a:xfrm>
            <a:off x="3348000" y="4482000"/>
            <a:ext cx="35110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2" name="object 51"/>
          <p:cNvSpPr/>
          <p:nvPr/>
        </p:nvSpPr>
        <p:spPr>
          <a:xfrm>
            <a:off x="488880" y="487260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3" name="object 52"/>
          <p:cNvSpPr/>
          <p:nvPr/>
        </p:nvSpPr>
        <p:spPr>
          <a:xfrm>
            <a:off x="1931040" y="481536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4" name="object 53"/>
          <p:cNvSpPr/>
          <p:nvPr/>
        </p:nvSpPr>
        <p:spPr>
          <a:xfrm>
            <a:off x="1956600" y="49870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10:34:00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5" name="object 54"/>
          <p:cNvSpPr/>
          <p:nvPr/>
        </p:nvSpPr>
        <p:spPr>
          <a:xfrm>
            <a:off x="2575800" y="492984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6" name="object 55"/>
          <p:cNvSpPr/>
          <p:nvPr/>
        </p:nvSpPr>
        <p:spPr>
          <a:xfrm>
            <a:off x="3348000" y="4872600"/>
            <a:ext cx="3674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-7" strike="noStrike">
                <a:latin typeface="Verdana"/>
              </a:rPr>
              <a:t> CAPITANIO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20.315.728/0001-10.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7" name="object 56"/>
          <p:cNvSpPr/>
          <p:nvPr/>
        </p:nvSpPr>
        <p:spPr>
          <a:xfrm>
            <a:off x="488880" y="5263200"/>
            <a:ext cx="1379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 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8" name="object 57"/>
          <p:cNvSpPr/>
          <p:nvPr/>
        </p:nvSpPr>
        <p:spPr>
          <a:xfrm>
            <a:off x="1931040" y="520596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9" name="object 58"/>
          <p:cNvSpPr/>
          <p:nvPr/>
        </p:nvSpPr>
        <p:spPr>
          <a:xfrm>
            <a:off x="1956600" y="5377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10:34:30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0" name="object 59"/>
          <p:cNvSpPr/>
          <p:nvPr/>
        </p:nvSpPr>
        <p:spPr>
          <a:xfrm>
            <a:off x="2575800" y="532044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1" name="object 60"/>
          <p:cNvSpPr/>
          <p:nvPr/>
        </p:nvSpPr>
        <p:spPr>
          <a:xfrm>
            <a:off x="3348000" y="5263200"/>
            <a:ext cx="3527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houve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2" name="object 61"/>
          <p:cNvSpPr/>
          <p:nvPr/>
        </p:nvSpPr>
        <p:spPr>
          <a:xfrm>
            <a:off x="488880" y="565380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3" name="object 62"/>
          <p:cNvSpPr/>
          <p:nvPr/>
        </p:nvSpPr>
        <p:spPr>
          <a:xfrm>
            <a:off x="1931040" y="559692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4" name="object 63"/>
          <p:cNvSpPr/>
          <p:nvPr/>
        </p:nvSpPr>
        <p:spPr>
          <a:xfrm>
            <a:off x="1956600" y="5768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10:34:41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5" name="object 64"/>
          <p:cNvSpPr/>
          <p:nvPr/>
        </p:nvSpPr>
        <p:spPr>
          <a:xfrm>
            <a:off x="2575800" y="571104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6" name="object 65"/>
          <p:cNvSpPr/>
          <p:nvPr/>
        </p:nvSpPr>
        <p:spPr>
          <a:xfrm>
            <a:off x="3348000" y="5653800"/>
            <a:ext cx="36450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7" name="object 66"/>
          <p:cNvSpPr/>
          <p:nvPr/>
        </p:nvSpPr>
        <p:spPr>
          <a:xfrm>
            <a:off x="488880" y="604476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8" name="object 67"/>
          <p:cNvSpPr/>
          <p:nvPr/>
        </p:nvSpPr>
        <p:spPr>
          <a:xfrm>
            <a:off x="1931040" y="598752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9" name="object 68"/>
          <p:cNvSpPr/>
          <p:nvPr/>
        </p:nvSpPr>
        <p:spPr>
          <a:xfrm>
            <a:off x="1956600" y="61588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10:40:10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0" name="object 69"/>
          <p:cNvSpPr/>
          <p:nvPr/>
        </p:nvSpPr>
        <p:spPr>
          <a:xfrm>
            <a:off x="2575800" y="610200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1" name="object 70"/>
          <p:cNvSpPr/>
          <p:nvPr/>
        </p:nvSpPr>
        <p:spPr>
          <a:xfrm>
            <a:off x="3348000" y="6044760"/>
            <a:ext cx="3097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- 16.528.255/0001-61.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2" name="object 71"/>
          <p:cNvSpPr/>
          <p:nvPr/>
        </p:nvSpPr>
        <p:spPr>
          <a:xfrm>
            <a:off x="488880" y="6435360"/>
            <a:ext cx="1379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 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3" name="object 72"/>
          <p:cNvSpPr/>
          <p:nvPr/>
        </p:nvSpPr>
        <p:spPr>
          <a:xfrm>
            <a:off x="1931040" y="637812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4" name="object 73"/>
          <p:cNvSpPr/>
          <p:nvPr/>
        </p:nvSpPr>
        <p:spPr>
          <a:xfrm>
            <a:off x="1956600" y="6549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10:40:47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5" name="object 74"/>
          <p:cNvSpPr/>
          <p:nvPr/>
        </p:nvSpPr>
        <p:spPr>
          <a:xfrm>
            <a:off x="2575800" y="649260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6" name="object 75"/>
          <p:cNvSpPr/>
          <p:nvPr/>
        </p:nvSpPr>
        <p:spPr>
          <a:xfrm>
            <a:off x="3348000" y="6435360"/>
            <a:ext cx="35474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houve</a:t>
            </a:r>
            <a:r>
              <a:rPr b="0" lang="pt-BR" sz="750" spc="-1" strike="noStrike">
                <a:latin typeface="Verdana"/>
              </a:rPr>
              <a:t> 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7" name="object 76"/>
          <p:cNvSpPr/>
          <p:nvPr/>
        </p:nvSpPr>
        <p:spPr>
          <a:xfrm>
            <a:off x="488880" y="6825960"/>
            <a:ext cx="11401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8" name="object 77"/>
          <p:cNvSpPr/>
          <p:nvPr/>
        </p:nvSpPr>
        <p:spPr>
          <a:xfrm>
            <a:off x="1931040" y="676908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9" name="object 78"/>
          <p:cNvSpPr/>
          <p:nvPr/>
        </p:nvSpPr>
        <p:spPr>
          <a:xfrm>
            <a:off x="1956600" y="6940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10:41:03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0" name="object 79"/>
          <p:cNvSpPr/>
          <p:nvPr/>
        </p:nvSpPr>
        <p:spPr>
          <a:xfrm>
            <a:off x="2575800" y="688320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1" name="object 80"/>
          <p:cNvSpPr/>
          <p:nvPr/>
        </p:nvSpPr>
        <p:spPr>
          <a:xfrm>
            <a:off x="3348000" y="6825960"/>
            <a:ext cx="3628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 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36.853.501/0001-68.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2" name="object 81"/>
          <p:cNvSpPr/>
          <p:nvPr/>
        </p:nvSpPr>
        <p:spPr>
          <a:xfrm>
            <a:off x="488880" y="721692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rodada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3" name="object 82"/>
          <p:cNvSpPr/>
          <p:nvPr/>
        </p:nvSpPr>
        <p:spPr>
          <a:xfrm>
            <a:off x="1931040" y="715968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4" name="object 83"/>
          <p:cNvSpPr/>
          <p:nvPr/>
        </p:nvSpPr>
        <p:spPr>
          <a:xfrm>
            <a:off x="1956600" y="73310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11:02:04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5" name="object 84"/>
          <p:cNvSpPr/>
          <p:nvPr/>
        </p:nvSpPr>
        <p:spPr>
          <a:xfrm>
            <a:off x="2575800" y="727380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6" name="object 85"/>
          <p:cNvSpPr/>
          <p:nvPr/>
        </p:nvSpPr>
        <p:spPr>
          <a:xfrm>
            <a:off x="3348000" y="7216920"/>
            <a:ext cx="3228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GLOBAL </a:t>
            </a:r>
            <a:r>
              <a:rPr b="0" lang="pt-BR" sz="750" spc="-1" strike="noStrike">
                <a:latin typeface="Verdana"/>
              </a:rPr>
              <a:t>ENERGIA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36.853.501/0001-68.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7" name="object 86"/>
          <p:cNvSpPr/>
          <p:nvPr/>
        </p:nvSpPr>
        <p:spPr>
          <a:xfrm>
            <a:off x="488880" y="7607520"/>
            <a:ext cx="1379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Desclassificação/inabilitação 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8" name="object 87"/>
          <p:cNvSpPr/>
          <p:nvPr/>
        </p:nvSpPr>
        <p:spPr>
          <a:xfrm>
            <a:off x="1931040" y="755028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9" name="object 88"/>
          <p:cNvSpPr/>
          <p:nvPr/>
        </p:nvSpPr>
        <p:spPr>
          <a:xfrm>
            <a:off x="1956600" y="77220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11:02:34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0" name="object 89"/>
          <p:cNvSpPr/>
          <p:nvPr/>
        </p:nvSpPr>
        <p:spPr>
          <a:xfrm>
            <a:off x="2575800" y="766476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1" name="object 90"/>
          <p:cNvSpPr/>
          <p:nvPr/>
        </p:nvSpPr>
        <p:spPr>
          <a:xfrm>
            <a:off x="3348000" y="7550280"/>
            <a:ext cx="3415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 GLOBAL </a:t>
            </a:r>
            <a:r>
              <a:rPr b="0" lang="pt-BR" sz="750" spc="-1" strike="noStrike">
                <a:latin typeface="Verdana"/>
              </a:rPr>
              <a:t>ENERGIA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ÁUDIO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desclassificado.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 </a:t>
            </a:r>
            <a:r>
              <a:rPr b="0" lang="pt-BR" sz="750" spc="-7" strike="noStrike">
                <a:latin typeface="Verdana"/>
              </a:rPr>
              <a:t>houve</a:t>
            </a:r>
            <a:r>
              <a:rPr b="0" lang="pt-BR" sz="750" spc="-1" strike="noStrike">
                <a:latin typeface="Verdana"/>
              </a:rPr>
              <a:t> manifestação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empresa quanto 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2" name="object 91"/>
          <p:cNvSpPr/>
          <p:nvPr/>
        </p:nvSpPr>
        <p:spPr>
          <a:xfrm>
            <a:off x="488880" y="7998120"/>
            <a:ext cx="13629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3" name="object 92"/>
          <p:cNvSpPr/>
          <p:nvPr/>
        </p:nvSpPr>
        <p:spPr>
          <a:xfrm>
            <a:off x="1931040" y="794088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4" name="object 93"/>
          <p:cNvSpPr/>
          <p:nvPr/>
        </p:nvSpPr>
        <p:spPr>
          <a:xfrm>
            <a:off x="1956600" y="81126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11:02:34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5" name="object 94"/>
          <p:cNvSpPr/>
          <p:nvPr/>
        </p:nvSpPr>
        <p:spPr>
          <a:xfrm>
            <a:off x="2575800" y="805536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6" name="object 95"/>
          <p:cNvSpPr/>
          <p:nvPr/>
        </p:nvSpPr>
        <p:spPr>
          <a:xfrm>
            <a:off x="488880" y="8331840"/>
            <a:ext cx="1345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7" name="object 96"/>
          <p:cNvSpPr/>
          <p:nvPr/>
        </p:nvSpPr>
        <p:spPr>
          <a:xfrm>
            <a:off x="1956600" y="83890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11:05:00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8" name="object 97"/>
          <p:cNvSpPr/>
          <p:nvPr/>
        </p:nvSpPr>
        <p:spPr>
          <a:xfrm>
            <a:off x="3348000" y="84459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9" name="object 98"/>
          <p:cNvSpPr/>
          <p:nvPr/>
        </p:nvSpPr>
        <p:spPr>
          <a:xfrm>
            <a:off x="488880" y="8722440"/>
            <a:ext cx="2063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479600"/>
              </a:tabLst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22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11:05:00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0" name="object 99"/>
          <p:cNvSpPr/>
          <p:nvPr/>
        </p:nvSpPr>
        <p:spPr>
          <a:xfrm>
            <a:off x="488880" y="9113040"/>
            <a:ext cx="820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Não-adjudicação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1" name="object 100"/>
          <p:cNvSpPr/>
          <p:nvPr/>
        </p:nvSpPr>
        <p:spPr>
          <a:xfrm>
            <a:off x="1931040" y="8998920"/>
            <a:ext cx="131976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-33000">
                <a:latin typeface="Verdana"/>
              </a:rPr>
              <a:t>01/07/2022</a:t>
            </a:r>
            <a:r>
              <a:rPr b="0" lang="pt-BR" sz="1129" spc="111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2" name="object 101"/>
          <p:cNvSpPr/>
          <p:nvPr/>
        </p:nvSpPr>
        <p:spPr>
          <a:xfrm>
            <a:off x="1956600" y="9170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11:06:42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3" name="object 102"/>
          <p:cNvSpPr/>
          <p:nvPr/>
        </p:nvSpPr>
        <p:spPr>
          <a:xfrm>
            <a:off x="2575800" y="9113040"/>
            <a:ext cx="42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Marques  </a:t>
            </a: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4" name="object 103"/>
          <p:cNvSpPr/>
          <p:nvPr/>
        </p:nvSpPr>
        <p:spPr>
          <a:xfrm>
            <a:off x="3348000" y="9055800"/>
            <a:ext cx="3688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 </a:t>
            </a:r>
            <a:r>
              <a:rPr b="0" lang="pt-BR" sz="750" spc="-7" strike="noStrike">
                <a:latin typeface="Verdana"/>
              </a:rPr>
              <a:t>adjudicado.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1" strike="noStrike">
                <a:latin typeface="Verdana"/>
              </a:rPr>
              <a:t> não </a:t>
            </a:r>
            <a:r>
              <a:rPr b="0" lang="pt-BR" sz="750" spc="-7" strike="noStrike">
                <a:latin typeface="Verdana"/>
              </a:rPr>
              <a:t>houveram</a:t>
            </a:r>
            <a:r>
              <a:rPr b="0" lang="pt-BR" sz="750" spc="-1" strike="noStrike">
                <a:latin typeface="Verdana"/>
              </a:rPr>
              <a:t> propostas classificadas no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5" name="object 104"/>
          <p:cNvSpPr/>
          <p:nvPr/>
        </p:nvSpPr>
        <p:spPr>
          <a:xfrm>
            <a:off x="460440" y="9579960"/>
            <a:ext cx="1501560" cy="75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Felipe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Dariva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Fogolari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6" name="object 105"/>
          <p:cNvSpPr/>
          <p:nvPr/>
        </p:nvSpPr>
        <p:spPr>
          <a:xfrm>
            <a:off x="2299680" y="9722880"/>
            <a:ext cx="4458600" cy="61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21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4152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7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valor?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Está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10:01:05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referencial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4152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8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 </a:t>
            </a:r>
            <a:r>
              <a:rPr b="0" lang="pt-BR" sz="750" spc="-7" strike="noStrike">
                <a:latin typeface="Verdana"/>
              </a:rPr>
              <a:t>Sra. Pregoeira, </a:t>
            </a:r>
            <a:r>
              <a:rPr b="0" lang="pt-BR" sz="750" spc="-1" strike="noStrike">
                <a:latin typeface="Verdana"/>
              </a:rPr>
              <a:t>qual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referência?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object 82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00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FBDAD230-14AC-416A-A436-9661D5F3103D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01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473,00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2" name="object 3"/>
          <p:cNvSpPr/>
          <p:nvPr/>
        </p:nvSpPr>
        <p:spPr>
          <a:xfrm>
            <a:off x="3839040" y="165240"/>
            <a:ext cx="968040" cy="48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09:34:03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09:33:58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09:33:45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09:33:36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09:33:26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09:33:23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09:33:12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09:32:57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09:31:14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09:30:01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09:29:42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09:28:08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09:27:54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09:26:38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2592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09:23:40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3" name="object 4"/>
          <p:cNvSpPr/>
          <p:nvPr/>
        </p:nvSpPr>
        <p:spPr>
          <a:xfrm>
            <a:off x="2137680" y="355680"/>
            <a:ext cx="1636200" cy="12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4" name="object 5"/>
          <p:cNvSpPr/>
          <p:nvPr/>
        </p:nvSpPr>
        <p:spPr>
          <a:xfrm>
            <a:off x="5711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5" name="object 6"/>
          <p:cNvSpPr/>
          <p:nvPr/>
        </p:nvSpPr>
        <p:spPr>
          <a:xfrm>
            <a:off x="488880" y="6890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6" name="object 7"/>
          <p:cNvSpPr/>
          <p:nvPr/>
        </p:nvSpPr>
        <p:spPr>
          <a:xfrm>
            <a:off x="5711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7" name="object 8"/>
          <p:cNvSpPr/>
          <p:nvPr/>
        </p:nvSpPr>
        <p:spPr>
          <a:xfrm>
            <a:off x="488880" y="9655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8" name="object 9"/>
          <p:cNvSpPr/>
          <p:nvPr/>
        </p:nvSpPr>
        <p:spPr>
          <a:xfrm>
            <a:off x="5711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09" name="object 10"/>
          <p:cNvSpPr/>
          <p:nvPr/>
        </p:nvSpPr>
        <p:spPr>
          <a:xfrm>
            <a:off x="488880" y="12420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0" name="object 11"/>
          <p:cNvSpPr/>
          <p:nvPr/>
        </p:nvSpPr>
        <p:spPr>
          <a:xfrm>
            <a:off x="5711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1" name="object 12"/>
          <p:cNvSpPr/>
          <p:nvPr/>
        </p:nvSpPr>
        <p:spPr>
          <a:xfrm>
            <a:off x="488880" y="15181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2" name="object 13"/>
          <p:cNvSpPr/>
          <p:nvPr/>
        </p:nvSpPr>
        <p:spPr>
          <a:xfrm>
            <a:off x="2137680" y="151812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3" name="object 14"/>
          <p:cNvSpPr/>
          <p:nvPr/>
        </p:nvSpPr>
        <p:spPr>
          <a:xfrm>
            <a:off x="5711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4" name="object 15"/>
          <p:cNvSpPr/>
          <p:nvPr/>
        </p:nvSpPr>
        <p:spPr>
          <a:xfrm>
            <a:off x="488880" y="17946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481,00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5" name="object 16"/>
          <p:cNvSpPr/>
          <p:nvPr/>
        </p:nvSpPr>
        <p:spPr>
          <a:xfrm>
            <a:off x="2137680" y="1737360"/>
            <a:ext cx="16362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6" name="object 17"/>
          <p:cNvSpPr/>
          <p:nvPr/>
        </p:nvSpPr>
        <p:spPr>
          <a:xfrm>
            <a:off x="571104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7" name="object 18"/>
          <p:cNvSpPr/>
          <p:nvPr/>
        </p:nvSpPr>
        <p:spPr>
          <a:xfrm>
            <a:off x="488880" y="207072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8" name="object 19"/>
          <p:cNvSpPr/>
          <p:nvPr/>
        </p:nvSpPr>
        <p:spPr>
          <a:xfrm>
            <a:off x="5711040" y="207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19" name="object 20"/>
          <p:cNvSpPr/>
          <p:nvPr/>
        </p:nvSpPr>
        <p:spPr>
          <a:xfrm>
            <a:off x="488880" y="23472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482,50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0" name="object 21"/>
          <p:cNvSpPr/>
          <p:nvPr/>
        </p:nvSpPr>
        <p:spPr>
          <a:xfrm>
            <a:off x="571104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1" name="object 22"/>
          <p:cNvSpPr/>
          <p:nvPr/>
        </p:nvSpPr>
        <p:spPr>
          <a:xfrm>
            <a:off x="488880" y="2623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483,00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2" name="object 23"/>
          <p:cNvSpPr/>
          <p:nvPr/>
        </p:nvSpPr>
        <p:spPr>
          <a:xfrm>
            <a:off x="2137680" y="26236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3" name="object 24"/>
          <p:cNvSpPr/>
          <p:nvPr/>
        </p:nvSpPr>
        <p:spPr>
          <a:xfrm>
            <a:off x="571104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4" name="object 25"/>
          <p:cNvSpPr/>
          <p:nvPr/>
        </p:nvSpPr>
        <p:spPr>
          <a:xfrm>
            <a:off x="488880" y="2899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5" name="object 26"/>
          <p:cNvSpPr/>
          <p:nvPr/>
        </p:nvSpPr>
        <p:spPr>
          <a:xfrm>
            <a:off x="2137680" y="2842920"/>
            <a:ext cx="163620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6" name="object 27"/>
          <p:cNvSpPr/>
          <p:nvPr/>
        </p:nvSpPr>
        <p:spPr>
          <a:xfrm>
            <a:off x="571104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7" name="object 28"/>
          <p:cNvSpPr/>
          <p:nvPr/>
        </p:nvSpPr>
        <p:spPr>
          <a:xfrm>
            <a:off x="488880" y="3176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8" name="object 29"/>
          <p:cNvSpPr/>
          <p:nvPr/>
        </p:nvSpPr>
        <p:spPr>
          <a:xfrm>
            <a:off x="571104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29" name="object 30"/>
          <p:cNvSpPr/>
          <p:nvPr/>
        </p:nvSpPr>
        <p:spPr>
          <a:xfrm>
            <a:off x="488880" y="3452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486,00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0" name="object 31"/>
          <p:cNvSpPr/>
          <p:nvPr/>
        </p:nvSpPr>
        <p:spPr>
          <a:xfrm>
            <a:off x="2137680" y="3452760"/>
            <a:ext cx="1636200" cy="67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1" name="object 32"/>
          <p:cNvSpPr/>
          <p:nvPr/>
        </p:nvSpPr>
        <p:spPr>
          <a:xfrm>
            <a:off x="5711040" y="345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2" name="object 33"/>
          <p:cNvSpPr/>
          <p:nvPr/>
        </p:nvSpPr>
        <p:spPr>
          <a:xfrm>
            <a:off x="488880" y="37288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487,00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3" name="object 34"/>
          <p:cNvSpPr/>
          <p:nvPr/>
        </p:nvSpPr>
        <p:spPr>
          <a:xfrm>
            <a:off x="5711040" y="372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4" name="object 35"/>
          <p:cNvSpPr/>
          <p:nvPr/>
        </p:nvSpPr>
        <p:spPr>
          <a:xfrm>
            <a:off x="488880" y="40053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5" name="object 36"/>
          <p:cNvSpPr/>
          <p:nvPr/>
        </p:nvSpPr>
        <p:spPr>
          <a:xfrm>
            <a:off x="5711040" y="400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6" name="object 37"/>
          <p:cNvSpPr/>
          <p:nvPr/>
        </p:nvSpPr>
        <p:spPr>
          <a:xfrm>
            <a:off x="488880" y="42818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489,00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7" name="object 38"/>
          <p:cNvSpPr/>
          <p:nvPr/>
        </p:nvSpPr>
        <p:spPr>
          <a:xfrm>
            <a:off x="2137680" y="4224600"/>
            <a:ext cx="14608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8" name="object 39"/>
          <p:cNvSpPr/>
          <p:nvPr/>
        </p:nvSpPr>
        <p:spPr>
          <a:xfrm>
            <a:off x="571104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39" name="object 40"/>
          <p:cNvSpPr/>
          <p:nvPr/>
        </p:nvSpPr>
        <p:spPr>
          <a:xfrm>
            <a:off x="488880" y="45579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0" name="object 41"/>
          <p:cNvSpPr/>
          <p:nvPr/>
        </p:nvSpPr>
        <p:spPr>
          <a:xfrm>
            <a:off x="2137680" y="4557960"/>
            <a:ext cx="163620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1" name="object 42"/>
          <p:cNvSpPr/>
          <p:nvPr/>
        </p:nvSpPr>
        <p:spPr>
          <a:xfrm>
            <a:off x="5711040" y="455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2" name="object 43"/>
          <p:cNvSpPr/>
          <p:nvPr/>
        </p:nvSpPr>
        <p:spPr>
          <a:xfrm>
            <a:off x="488880" y="483444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3" name="object 44"/>
          <p:cNvSpPr/>
          <p:nvPr/>
        </p:nvSpPr>
        <p:spPr>
          <a:xfrm>
            <a:off x="5711040" y="4834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4" name="object 45"/>
          <p:cNvSpPr/>
          <p:nvPr/>
        </p:nvSpPr>
        <p:spPr>
          <a:xfrm>
            <a:off x="488880" y="533952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5" name="object 46"/>
          <p:cNvSpPr/>
          <p:nvPr/>
        </p:nvSpPr>
        <p:spPr>
          <a:xfrm>
            <a:off x="2137680" y="5282280"/>
            <a:ext cx="1209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6" name="object 47"/>
          <p:cNvSpPr/>
          <p:nvPr/>
        </p:nvSpPr>
        <p:spPr>
          <a:xfrm>
            <a:off x="3852720" y="528228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23:01:08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7" name="object 48"/>
          <p:cNvSpPr/>
          <p:nvPr/>
        </p:nvSpPr>
        <p:spPr>
          <a:xfrm>
            <a:off x="5711040" y="5053680"/>
            <a:ext cx="13179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 09:22:38: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via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8" name="object 49"/>
          <p:cNvSpPr/>
          <p:nvPr/>
        </p:nvSpPr>
        <p:spPr>
          <a:xfrm>
            <a:off x="488880" y="58446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499,00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49" name="object 50"/>
          <p:cNvSpPr/>
          <p:nvPr/>
        </p:nvSpPr>
        <p:spPr>
          <a:xfrm>
            <a:off x="2137680" y="5787360"/>
            <a:ext cx="1636200" cy="90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1" strike="noStrike">
                <a:latin typeface="Verdana"/>
              </a:rPr>
              <a:t> LTDA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0" name="object 51"/>
          <p:cNvSpPr/>
          <p:nvPr/>
        </p:nvSpPr>
        <p:spPr>
          <a:xfrm>
            <a:off x="3852720" y="5787360"/>
            <a:ext cx="596520" cy="162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08:55:24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08:42:45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13:21:41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15:54:47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20:20:08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09:24:59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1" name="object 52"/>
          <p:cNvSpPr/>
          <p:nvPr/>
        </p:nvSpPr>
        <p:spPr>
          <a:xfrm>
            <a:off x="488880" y="61210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2" name="object 53"/>
          <p:cNvSpPr/>
          <p:nvPr/>
        </p:nvSpPr>
        <p:spPr>
          <a:xfrm>
            <a:off x="5711040" y="6121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3" name="object 54"/>
          <p:cNvSpPr/>
          <p:nvPr/>
        </p:nvSpPr>
        <p:spPr>
          <a:xfrm>
            <a:off x="488880" y="63972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4" name="object 55"/>
          <p:cNvSpPr/>
          <p:nvPr/>
        </p:nvSpPr>
        <p:spPr>
          <a:xfrm>
            <a:off x="5711040" y="639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5" name="object 56"/>
          <p:cNvSpPr/>
          <p:nvPr/>
        </p:nvSpPr>
        <p:spPr>
          <a:xfrm>
            <a:off x="488880" y="667368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590,00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6" name="object 57"/>
          <p:cNvSpPr/>
          <p:nvPr/>
        </p:nvSpPr>
        <p:spPr>
          <a:xfrm>
            <a:off x="2137680" y="6673680"/>
            <a:ext cx="127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7" name="object 58"/>
          <p:cNvSpPr/>
          <p:nvPr/>
        </p:nvSpPr>
        <p:spPr>
          <a:xfrm>
            <a:off x="5711040" y="667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8" name="object 59"/>
          <p:cNvSpPr/>
          <p:nvPr/>
        </p:nvSpPr>
        <p:spPr>
          <a:xfrm>
            <a:off x="488880" y="6949800"/>
            <a:ext cx="456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950,00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59" name="object 60"/>
          <p:cNvSpPr/>
          <p:nvPr/>
        </p:nvSpPr>
        <p:spPr>
          <a:xfrm>
            <a:off x="2137680" y="69498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0" name="object 61"/>
          <p:cNvSpPr/>
          <p:nvPr/>
        </p:nvSpPr>
        <p:spPr>
          <a:xfrm>
            <a:off x="5711040" y="694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1" name="object 62"/>
          <p:cNvSpPr/>
          <p:nvPr/>
        </p:nvSpPr>
        <p:spPr>
          <a:xfrm>
            <a:off x="488880" y="722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1.410,00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2" name="object 63"/>
          <p:cNvSpPr/>
          <p:nvPr/>
        </p:nvSpPr>
        <p:spPr>
          <a:xfrm>
            <a:off x="2137680" y="7226280"/>
            <a:ext cx="150660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NELSO DUTRA COMÉRCIO 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 </a:t>
            </a:r>
            <a:r>
              <a:rPr b="0" lang="pt-BR" sz="750" spc="-1" strike="noStrike">
                <a:latin typeface="Verdana"/>
              </a:rPr>
              <a:t>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3" name="object 64"/>
          <p:cNvSpPr/>
          <p:nvPr/>
        </p:nvSpPr>
        <p:spPr>
          <a:xfrm>
            <a:off x="5711040" y="722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4" name="object 65"/>
          <p:cNvSpPr/>
          <p:nvPr/>
        </p:nvSpPr>
        <p:spPr>
          <a:xfrm>
            <a:off x="488880" y="76168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1.420,00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5" name="object 66"/>
          <p:cNvSpPr/>
          <p:nvPr/>
        </p:nvSpPr>
        <p:spPr>
          <a:xfrm>
            <a:off x="3852720" y="75600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16:36:21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6" name="object 67"/>
          <p:cNvSpPr/>
          <p:nvPr/>
        </p:nvSpPr>
        <p:spPr>
          <a:xfrm>
            <a:off x="5711040" y="7616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7" name="object 68"/>
          <p:cNvSpPr/>
          <p:nvPr/>
        </p:nvSpPr>
        <p:spPr>
          <a:xfrm>
            <a:off x="488880" y="800784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8" name="object 69"/>
          <p:cNvSpPr/>
          <p:nvPr/>
        </p:nvSpPr>
        <p:spPr>
          <a:xfrm>
            <a:off x="2137680" y="8007840"/>
            <a:ext cx="1360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69" name="object 70"/>
          <p:cNvSpPr/>
          <p:nvPr/>
        </p:nvSpPr>
        <p:spPr>
          <a:xfrm>
            <a:off x="3852720" y="795060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18:00:52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0" name="object 71"/>
          <p:cNvSpPr/>
          <p:nvPr/>
        </p:nvSpPr>
        <p:spPr>
          <a:xfrm>
            <a:off x="5711040" y="800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1" name="object 72"/>
          <p:cNvSpPr/>
          <p:nvPr/>
        </p:nvSpPr>
        <p:spPr>
          <a:xfrm>
            <a:off x="460440" y="8417520"/>
            <a:ext cx="713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Classificação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2" name="object 73"/>
          <p:cNvSpPr/>
          <p:nvPr/>
        </p:nvSpPr>
        <p:spPr>
          <a:xfrm>
            <a:off x="488880" y="8665200"/>
            <a:ext cx="3316320" cy="16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Posição</a:t>
            </a:r>
            <a:r>
              <a:rPr b="0" lang="pt-BR" sz="750" spc="13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1º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2º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INOVAMAX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TELEINFORMATICA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3º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4º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22280"/>
              </a:tabLst>
            </a:pPr>
            <a:r>
              <a:rPr b="0" lang="pt-BR" sz="750" spc="-1" strike="noStrike">
                <a:latin typeface="Verdana"/>
              </a:rPr>
              <a:t>5º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3" name="object 74"/>
          <p:cNvSpPr/>
          <p:nvPr/>
        </p:nvSpPr>
        <p:spPr>
          <a:xfrm>
            <a:off x="5437800" y="8665200"/>
            <a:ext cx="4860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4" name="object 75"/>
          <p:cNvSpPr/>
          <p:nvPr/>
        </p:nvSpPr>
        <p:spPr>
          <a:xfrm>
            <a:off x="6398640" y="8607960"/>
            <a:ext cx="68148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1320" indent="-109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Melhor Oferta  Global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5" name="object 76"/>
          <p:cNvSpPr/>
          <p:nvPr/>
        </p:nvSpPr>
        <p:spPr>
          <a:xfrm>
            <a:off x="5226840" y="8884440"/>
            <a:ext cx="908280" cy="134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03.928.935/0001-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07.055.987/0001-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90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6" name="object 77"/>
          <p:cNvSpPr/>
          <p:nvPr/>
        </p:nvSpPr>
        <p:spPr>
          <a:xfrm>
            <a:off x="6717240" y="89416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7" name="object 78"/>
          <p:cNvSpPr/>
          <p:nvPr/>
        </p:nvSpPr>
        <p:spPr>
          <a:xfrm>
            <a:off x="6717240" y="921780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8" name="object 79"/>
          <p:cNvSpPr/>
          <p:nvPr/>
        </p:nvSpPr>
        <p:spPr>
          <a:xfrm>
            <a:off x="6717240" y="949428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879,00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79" name="object 80"/>
          <p:cNvSpPr/>
          <p:nvPr/>
        </p:nvSpPr>
        <p:spPr>
          <a:xfrm>
            <a:off x="6717240" y="9770760"/>
            <a:ext cx="3628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918,00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0" name="object 81"/>
          <p:cNvSpPr/>
          <p:nvPr/>
        </p:nvSpPr>
        <p:spPr>
          <a:xfrm>
            <a:off x="6622200" y="10046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1.900,00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7" name="object 2"/>
          <p:cNvSpPr/>
          <p:nvPr/>
        </p:nvSpPr>
        <p:spPr>
          <a:xfrm>
            <a:off x="323280" y="165240"/>
            <a:ext cx="245196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15" strike="noStrike">
                <a:latin typeface="Verdana"/>
              </a:rPr>
              <a:t> ATTIVITA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28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10:01:23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8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4989" name="object 4"/>
          <p:cNvGrpSpPr/>
          <p:nvPr/>
        </p:nvGrpSpPr>
        <p:grpSpPr>
          <a:xfrm>
            <a:off x="473040" y="4704120"/>
            <a:ext cx="6622560" cy="19440"/>
            <a:chOff x="473040" y="4704120"/>
            <a:chExt cx="6622560" cy="19440"/>
          </a:xfrm>
        </p:grpSpPr>
        <p:sp>
          <p:nvSpPr>
            <p:cNvPr id="4990" name="object 5"/>
            <p:cNvSpPr/>
            <p:nvPr/>
          </p:nvSpPr>
          <p:spPr>
            <a:xfrm>
              <a:off x="473040" y="470412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91" name="object 6"/>
            <p:cNvSpPr/>
            <p:nvPr/>
          </p:nvSpPr>
          <p:spPr>
            <a:xfrm>
              <a:off x="473040" y="470412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5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92" name="object 7"/>
            <p:cNvSpPr/>
            <p:nvPr/>
          </p:nvSpPr>
          <p:spPr>
            <a:xfrm>
              <a:off x="473040" y="470412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5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993" name="object 8"/>
          <p:cNvSpPr/>
          <p:nvPr/>
        </p:nvSpPr>
        <p:spPr>
          <a:xfrm>
            <a:off x="2274120" y="574920"/>
            <a:ext cx="28915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39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6.222,84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94" name="object 4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995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B52857C8-98CE-4274-927A-3411E7893C2A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996" name="object 9"/>
          <p:cNvSpPr/>
          <p:nvPr/>
        </p:nvSpPr>
        <p:spPr>
          <a:xfrm>
            <a:off x="488880" y="517680"/>
            <a:ext cx="147276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Felipe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Dariva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Fogolari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97" name="object 10"/>
          <p:cNvSpPr/>
          <p:nvPr/>
        </p:nvSpPr>
        <p:spPr>
          <a:xfrm>
            <a:off x="2299680" y="584280"/>
            <a:ext cx="420156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10:01:39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7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mínimo. </a:t>
            </a:r>
            <a:r>
              <a:rPr b="0" lang="pt-BR" sz="750" spc="-1" strike="noStrike">
                <a:latin typeface="Verdana"/>
              </a:rPr>
              <a:t>Fica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3,5%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acima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referencial.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98" name="object 11"/>
          <p:cNvSpPr/>
          <p:nvPr/>
        </p:nvSpPr>
        <p:spPr>
          <a:xfrm>
            <a:off x="488880" y="908280"/>
            <a:ext cx="417780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451600"/>
              </a:tabLst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1" strike="noStrike">
                <a:latin typeface="Verdana"/>
              </a:rPr>
              <a:t> COMMERCIALE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31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10:03:23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baixar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mais.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99" name="object 12"/>
          <p:cNvSpPr/>
          <p:nvPr/>
        </p:nvSpPr>
        <p:spPr>
          <a:xfrm>
            <a:off x="488880" y="1070280"/>
            <a:ext cx="1618200" cy="34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SWE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HELEN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HABERLI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Pisontec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Comercio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Tecnologia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Informação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HELENA </a:t>
            </a:r>
            <a:r>
              <a:rPr b="0" lang="pt-BR" sz="750" spc="-7" strike="noStrike">
                <a:latin typeface="Verdana"/>
              </a:rPr>
              <a:t>CAPITANIO </a:t>
            </a:r>
            <a:r>
              <a:rPr b="0" lang="pt-BR" sz="750" spc="-1" strike="noStrike">
                <a:latin typeface="Verdana"/>
              </a:rPr>
              <a:t> HELENA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CAPITANIO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MAURICIA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MAURICIA</a:t>
            </a:r>
            <a:r>
              <a:rPr b="0" lang="pt-BR" sz="750" spc="-15" strike="noStrike">
                <a:latin typeface="Verdana"/>
              </a:rPr>
              <a:t> SILVA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ROSA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Sônia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Marques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Silveira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0" name="object 13"/>
          <p:cNvSpPr/>
          <p:nvPr/>
        </p:nvSpPr>
        <p:spPr>
          <a:xfrm>
            <a:off x="2299680" y="11847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10:07:07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1" name="object 14"/>
          <p:cNvSpPr/>
          <p:nvPr/>
        </p:nvSpPr>
        <p:spPr>
          <a:xfrm>
            <a:off x="2274120" y="1127520"/>
            <a:ext cx="41619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59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referencial?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2" name="object 15"/>
          <p:cNvSpPr/>
          <p:nvPr/>
        </p:nvSpPr>
        <p:spPr>
          <a:xfrm>
            <a:off x="2299680" y="1403640"/>
            <a:ext cx="456480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4152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7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dia.</a:t>
            </a:r>
            <a:r>
              <a:rPr b="0" lang="pt-BR" sz="750" spc="-7" strike="noStrike">
                <a:latin typeface="Verdana"/>
              </a:rPr>
              <a:t> Sra. Pregoeira. </a:t>
            </a:r>
            <a:r>
              <a:rPr b="0" lang="pt-BR" sz="750" spc="-1" strike="noStrike">
                <a:latin typeface="Verdana"/>
              </a:rPr>
              <a:t>Infelizmente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10:07:52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referência, nós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demos nosso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lance</a:t>
            </a:r>
            <a:r>
              <a:rPr b="0" lang="pt-BR" sz="750" spc="-7" strike="noStrike">
                <a:latin typeface="Verdana"/>
              </a:rPr>
              <a:t> durante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3" name="object 16"/>
          <p:cNvSpPr/>
          <p:nvPr/>
        </p:nvSpPr>
        <p:spPr>
          <a:xfrm>
            <a:off x="2299680" y="1851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10:08:13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4" name="object 17"/>
          <p:cNvSpPr/>
          <p:nvPr/>
        </p:nvSpPr>
        <p:spPr>
          <a:xfrm>
            <a:off x="2274120" y="1794600"/>
            <a:ext cx="205848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22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Ok,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obrigado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5" name="object 18"/>
          <p:cNvSpPr/>
          <p:nvPr/>
        </p:nvSpPr>
        <p:spPr>
          <a:xfrm>
            <a:off x="2299680" y="212796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10:32:45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6" name="object 19"/>
          <p:cNvSpPr/>
          <p:nvPr/>
        </p:nvSpPr>
        <p:spPr>
          <a:xfrm>
            <a:off x="2274120" y="2070720"/>
            <a:ext cx="33415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53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7" name="object 20"/>
          <p:cNvSpPr/>
          <p:nvPr/>
        </p:nvSpPr>
        <p:spPr>
          <a:xfrm>
            <a:off x="2299680" y="2404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10:33:41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8" name="object 21"/>
          <p:cNvSpPr/>
          <p:nvPr/>
        </p:nvSpPr>
        <p:spPr>
          <a:xfrm>
            <a:off x="2274120" y="2347200"/>
            <a:ext cx="442800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59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6222,84,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9" name="object 22"/>
          <p:cNvSpPr/>
          <p:nvPr/>
        </p:nvSpPr>
        <p:spPr>
          <a:xfrm>
            <a:off x="2299680" y="26809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10:33:48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0" name="object 23"/>
          <p:cNvSpPr/>
          <p:nvPr/>
        </p:nvSpPr>
        <p:spPr>
          <a:xfrm>
            <a:off x="2274120" y="2623680"/>
            <a:ext cx="416772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59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conseguimos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referencia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1" name="object 24"/>
          <p:cNvSpPr/>
          <p:nvPr/>
        </p:nvSpPr>
        <p:spPr>
          <a:xfrm>
            <a:off x="2274120" y="2899800"/>
            <a:ext cx="15548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0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2" name="object 25"/>
          <p:cNvSpPr/>
          <p:nvPr/>
        </p:nvSpPr>
        <p:spPr>
          <a:xfrm>
            <a:off x="2299680" y="2909520"/>
            <a:ext cx="471816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10:33:57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4152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17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nosso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referencial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6222,84,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10:35:27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esse</a:t>
            </a:r>
            <a:r>
              <a:rPr b="0" lang="pt-BR" sz="750" spc="-7" strike="noStrike">
                <a:latin typeface="Verdana"/>
              </a:rPr>
              <a:t> valor?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3" name="object 26"/>
          <p:cNvSpPr/>
          <p:nvPr/>
        </p:nvSpPr>
        <p:spPr>
          <a:xfrm>
            <a:off x="2299680" y="3452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10:36:04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4" name="object 27"/>
          <p:cNvSpPr/>
          <p:nvPr/>
        </p:nvSpPr>
        <p:spPr>
          <a:xfrm>
            <a:off x="2928600" y="3509640"/>
            <a:ext cx="1146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bom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5" name="object 28"/>
          <p:cNvSpPr/>
          <p:nvPr/>
        </p:nvSpPr>
        <p:spPr>
          <a:xfrm>
            <a:off x="2299680" y="38433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10:36:31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6" name="object 29"/>
          <p:cNvSpPr/>
          <p:nvPr/>
        </p:nvSpPr>
        <p:spPr>
          <a:xfrm>
            <a:off x="2928600" y="3900600"/>
            <a:ext cx="233712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não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podemos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chegar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nesse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7" name="object 30"/>
          <p:cNvSpPr/>
          <p:nvPr/>
        </p:nvSpPr>
        <p:spPr>
          <a:xfrm>
            <a:off x="2299680" y="429120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10:40:05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8" name="object 31"/>
          <p:cNvSpPr/>
          <p:nvPr/>
        </p:nvSpPr>
        <p:spPr>
          <a:xfrm>
            <a:off x="2274120" y="4233960"/>
            <a:ext cx="15548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129" spc="-1" strike="noStrike" baseline="33000">
                <a:latin typeface="Verdana"/>
              </a:rPr>
              <a:t>01/07/2022</a:t>
            </a:r>
            <a:r>
              <a:rPr b="0" lang="pt-BR" sz="1129" spc="208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NEGOCIAÇÃO: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ok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9" name="object 32"/>
          <p:cNvSpPr/>
          <p:nvPr/>
        </p:nvSpPr>
        <p:spPr>
          <a:xfrm>
            <a:off x="460440" y="4748400"/>
            <a:ext cx="657504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1" lang="pt-BR" sz="950" spc="12" strike="noStrike">
                <a:latin typeface="Verdana"/>
              </a:rPr>
              <a:t>LOTE:</a:t>
            </a:r>
            <a:r>
              <a:rPr b="1" lang="pt-BR" sz="950" spc="4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20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-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-12" strike="noStrike">
                <a:latin typeface="Verdana"/>
              </a:rPr>
              <a:t>Tablet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9" strike="noStrike">
                <a:latin typeface="Verdana"/>
              </a:rPr>
              <a:t>8.7</a:t>
            </a:r>
            <a:r>
              <a:rPr b="0" lang="pt-BR" sz="950" spc="-7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32</a:t>
            </a:r>
            <a:r>
              <a:rPr b="0" lang="pt-BR" sz="950" spc="-1" strike="noStrike">
                <a:latin typeface="Verdana"/>
              </a:rPr>
              <a:t> </a:t>
            </a:r>
            <a:r>
              <a:rPr b="0" lang="pt-BR" sz="950" spc="12" strike="noStrike">
                <a:latin typeface="Verdana"/>
              </a:rPr>
              <a:t>GB</a:t>
            </a:r>
            <a:endParaRPr b="0" lang="pt-BR" sz="9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8"/>
              </a:spcBef>
              <a:buNone/>
            </a:pPr>
            <a:r>
              <a:rPr b="1" lang="pt-BR" sz="750" spc="-1" strike="noStrike">
                <a:latin typeface="Verdana"/>
              </a:rPr>
              <a:t>Homologação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Pendente.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O lote foi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1" lang="pt-BR" sz="750" spc="-1" strike="noStrike">
                <a:latin typeface="Verdana"/>
              </a:rPr>
              <a:t>FACE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ATTIVITA COMMERCIALE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, </a:t>
            </a:r>
            <a:r>
              <a:rPr b="0" lang="pt-BR" sz="750" spc="-1" strike="noStrike">
                <a:latin typeface="Verdana"/>
              </a:rPr>
              <a:t>CNPJ/CPF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7" strike="noStrike">
                <a:latin typeface="Verdana"/>
              </a:rPr>
              <a:t>40.811.541/0001-14</a:t>
            </a:r>
            <a:r>
              <a:rPr b="0" lang="pt-BR" sz="750" spc="-7" strike="noStrike">
                <a:latin typeface="Verdana"/>
              </a:rPr>
              <a:t>,</a:t>
            </a:r>
            <a:r>
              <a:rPr b="0" lang="pt-BR" sz="750" spc="-1" strike="noStrike">
                <a:latin typeface="Verdana"/>
              </a:rPr>
              <a:t> 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R$</a:t>
            </a:r>
            <a:r>
              <a:rPr b="1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1.318,80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" strike="noStrike">
                <a:latin typeface="Verdana"/>
              </a:rPr>
              <a:t> Unitário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lote)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01/07/2022 10:59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Sônia Regina Marques</a:t>
            </a:r>
            <a:r>
              <a:rPr b="1" lang="pt-BR" sz="750" spc="-7" strike="noStrike">
                <a:latin typeface="Verdana"/>
              </a:rPr>
              <a:t> Silveira</a:t>
            </a:r>
            <a:r>
              <a:rPr b="0" lang="pt-BR" sz="750" spc="-7" strike="noStrike">
                <a:latin typeface="Verdana"/>
              </a:rPr>
              <a:t>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0" name="object 33"/>
          <p:cNvSpPr/>
          <p:nvPr/>
        </p:nvSpPr>
        <p:spPr>
          <a:xfrm>
            <a:off x="488880" y="6187680"/>
            <a:ext cx="1032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Vencedor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1" name="object 34"/>
          <p:cNvSpPr/>
          <p:nvPr/>
        </p:nvSpPr>
        <p:spPr>
          <a:xfrm>
            <a:off x="1728000" y="618768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2" name="object 35"/>
          <p:cNvSpPr/>
          <p:nvPr/>
        </p:nvSpPr>
        <p:spPr>
          <a:xfrm>
            <a:off x="3376440" y="6187680"/>
            <a:ext cx="848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Global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3" name="object 36"/>
          <p:cNvSpPr/>
          <p:nvPr/>
        </p:nvSpPr>
        <p:spPr>
          <a:xfrm>
            <a:off x="5024880" y="6187680"/>
            <a:ext cx="587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4" name="object 37"/>
          <p:cNvSpPr/>
          <p:nvPr/>
        </p:nvSpPr>
        <p:spPr>
          <a:xfrm>
            <a:off x="5787360" y="6130440"/>
            <a:ext cx="466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</a:t>
            </a:r>
            <a:r>
              <a:rPr b="0" lang="pt-BR" sz="750" spc="-12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5" name="object 38"/>
          <p:cNvSpPr/>
          <p:nvPr/>
        </p:nvSpPr>
        <p:spPr>
          <a:xfrm>
            <a:off x="6445080" y="6130440"/>
            <a:ext cx="4669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6" name="object 39"/>
          <p:cNvSpPr/>
          <p:nvPr/>
        </p:nvSpPr>
        <p:spPr>
          <a:xfrm>
            <a:off x="488880" y="6406920"/>
            <a:ext cx="10148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6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7" name="object 40"/>
          <p:cNvSpPr/>
          <p:nvPr/>
        </p:nvSpPr>
        <p:spPr>
          <a:xfrm>
            <a:off x="1728000" y="646380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R$ 1.318,80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8" name="object 41"/>
          <p:cNvSpPr/>
          <p:nvPr/>
        </p:nvSpPr>
        <p:spPr>
          <a:xfrm>
            <a:off x="3376440" y="6463800"/>
            <a:ext cx="6188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R$ 1.318,80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9" name="object 42"/>
          <p:cNvSpPr/>
          <p:nvPr/>
        </p:nvSpPr>
        <p:spPr>
          <a:xfrm>
            <a:off x="5024880" y="64069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09:57:55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30" name="object 43"/>
          <p:cNvSpPr/>
          <p:nvPr/>
        </p:nvSpPr>
        <p:spPr>
          <a:xfrm>
            <a:off x="5787360" y="6406920"/>
            <a:ext cx="1254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32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669960"/>
              </a:tabLst>
            </a:pPr>
            <a:r>
              <a:rPr b="0" lang="pt-BR" sz="750" spc="-1" strike="noStrike">
                <a:latin typeface="Verdana"/>
              </a:rPr>
              <a:t>09:59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10:15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5031" name="object 44"/>
          <p:cNvGraphicFramePr/>
          <p:nvPr/>
        </p:nvGraphicFramePr>
        <p:xfrm>
          <a:off x="571680" y="6885720"/>
          <a:ext cx="5186880" cy="277560"/>
        </p:xfrm>
        <a:graphic>
          <a:graphicData uri="http://schemas.openxmlformats.org/drawingml/2006/table">
            <a:tbl>
              <a:tblPr/>
              <a:tblGrid>
                <a:gridCol w="401760"/>
                <a:gridCol w="859680"/>
                <a:gridCol w="1281960"/>
                <a:gridCol w="1312200"/>
                <a:gridCol w="133128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Seq.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36360"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Código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Item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1736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Quantidade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Valor</a:t>
                      </a:r>
                      <a:r>
                        <a:rPr b="0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Unitário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636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1491286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1736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Tablet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8.7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32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GB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un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1.318,80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032" name="object 45"/>
          <p:cNvSpPr/>
          <p:nvPr/>
        </p:nvSpPr>
        <p:spPr>
          <a:xfrm>
            <a:off x="460440" y="7416720"/>
            <a:ext cx="291636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Informações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Tratamento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ME/EPP: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Participação exclusiva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ME/EPP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Início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08/06/2022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08:00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Tempo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minuto(s)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Ordem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Decrescente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33" name="object 46"/>
          <p:cNvSpPr/>
          <p:nvPr/>
        </p:nvSpPr>
        <p:spPr>
          <a:xfrm>
            <a:off x="3852720" y="7721640"/>
            <a:ext cx="2784600" cy="6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Fim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recebimento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propostas: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09:00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Unidade dos lances: </a:t>
            </a:r>
            <a:r>
              <a:rPr b="0" lang="pt-BR" sz="750" spc="-1" strike="noStrike">
                <a:latin typeface="Verdana"/>
              </a:rPr>
              <a:t>Monetária (R$), 2 casas decimais </a:t>
            </a:r>
            <a:r>
              <a:rPr b="0" lang="pt-BR" sz="750" spc="4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Decremento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mínimo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lances: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0,50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(valor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absoluto)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34" name="object 47"/>
          <p:cNvSpPr/>
          <p:nvPr/>
        </p:nvSpPr>
        <p:spPr>
          <a:xfrm>
            <a:off x="460440" y="8398440"/>
            <a:ext cx="6633360" cy="21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Itens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disputa </a:t>
            </a:r>
            <a:r>
              <a:rPr b="1" lang="pt-BR" sz="750" spc="-24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Item: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1491286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5" strike="noStrike">
                <a:latin typeface="Verdana"/>
              </a:rPr>
              <a:t> Tablet </a:t>
            </a:r>
            <a:r>
              <a:rPr b="0" lang="pt-BR" sz="750" spc="-1" strike="noStrike">
                <a:latin typeface="Verdana"/>
              </a:rPr>
              <a:t>8.7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32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Descrição complementar: </a:t>
            </a:r>
            <a:r>
              <a:rPr b="0" lang="pt-BR" sz="750" spc="-15" strike="noStrike">
                <a:latin typeface="Verdana"/>
              </a:rPr>
              <a:t>Tablet </a:t>
            </a:r>
            <a:r>
              <a:rPr b="0" lang="pt-BR" sz="750" spc="-1" strike="noStrike">
                <a:latin typeface="Verdana"/>
              </a:rPr>
              <a:t>com as seguintes </a:t>
            </a:r>
            <a:r>
              <a:rPr b="0" lang="pt-BR" sz="750" spc="-7" strike="noStrike">
                <a:latin typeface="Verdana"/>
              </a:rPr>
              <a:t>configurações </a:t>
            </a:r>
            <a:r>
              <a:rPr b="0" lang="pt-BR" sz="750" spc="-1" strike="noStrike">
                <a:latin typeface="Verdana"/>
              </a:rPr>
              <a:t>mínimas: Tipo de tela :TFT </a:t>
            </a:r>
            <a:r>
              <a:rPr b="0" lang="pt-BR" sz="750" spc="-7" strike="noStrike">
                <a:latin typeface="Verdana"/>
              </a:rPr>
              <a:t>FHD, </a:t>
            </a:r>
            <a:r>
              <a:rPr b="0" lang="pt-BR" sz="750" spc="-1" strike="noStrike">
                <a:latin typeface="Verdana"/>
              </a:rPr>
              <a:t>resolução de 1920X1080, bluetooth,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entrada</a:t>
            </a:r>
            <a:r>
              <a:rPr b="0" lang="pt-BR" sz="750" spc="-1" strike="noStrike">
                <a:latin typeface="Verdana"/>
              </a:rPr>
              <a:t> usb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type-c,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câmera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traseira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32" strike="noStrike">
                <a:latin typeface="Verdana"/>
              </a:rPr>
              <a:t>8MP,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Câmera</a:t>
            </a:r>
            <a:r>
              <a:rPr b="0" lang="pt-BR" sz="750" spc="-1" strike="noStrike">
                <a:latin typeface="Verdana"/>
              </a:rPr>
              <a:t> frontal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32" strike="noStrike">
                <a:latin typeface="Verdana"/>
              </a:rPr>
              <a:t>2MP,</a:t>
            </a:r>
            <a:r>
              <a:rPr b="0" lang="pt-BR" sz="750" spc="-1" strike="noStrike">
                <a:latin typeface="Verdana"/>
              </a:rPr>
              <a:t> flash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frontal, gps,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 </a:t>
            </a:r>
            <a:r>
              <a:rPr b="0" lang="pt-BR" sz="750" spc="-7" strike="noStrike">
                <a:latin typeface="Verdana"/>
              </a:rPr>
              <a:t>operacional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android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11, processador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octa-core,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 </a:t>
            </a:r>
            <a:r>
              <a:rPr b="0" lang="pt-BR" sz="750" spc="-7" strike="noStrike">
                <a:latin typeface="Verdana"/>
              </a:rPr>
              <a:t>ram</a:t>
            </a:r>
            <a:r>
              <a:rPr b="0" lang="pt-BR" sz="750" spc="-1" strike="noStrike">
                <a:latin typeface="Verdana"/>
              </a:rPr>
              <a:t> 3 </a:t>
            </a:r>
            <a:r>
              <a:rPr b="0" lang="pt-BR" sz="750" spc="-7" strike="noStrike">
                <a:latin typeface="Verdana"/>
              </a:rPr>
              <a:t>GB,</a:t>
            </a:r>
            <a:r>
              <a:rPr b="0" lang="pt-BR" sz="750" spc="-1" strike="noStrike">
                <a:latin typeface="Verdana"/>
              </a:rPr>
              <a:t> tecnologia da tela </a:t>
            </a:r>
            <a:r>
              <a:rPr b="0" lang="pt-BR" sz="750" spc="-7" strike="noStrike">
                <a:latin typeface="Verdana"/>
              </a:rPr>
              <a:t>capacitiva,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memória interna de 32 </a:t>
            </a:r>
            <a:r>
              <a:rPr b="0" lang="pt-BR" sz="750" spc="-7" strike="noStrike">
                <a:latin typeface="Verdana"/>
              </a:rPr>
              <a:t>GB,</a:t>
            </a:r>
            <a:r>
              <a:rPr b="0" lang="pt-BR" sz="750" spc="-1" strike="noStrike">
                <a:latin typeface="Verdana"/>
              </a:rPr>
              <a:t> tamanho do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display</a:t>
            </a:r>
            <a:r>
              <a:rPr b="0" lang="pt-BR" sz="750" spc="-1" strike="noStrike">
                <a:latin typeface="Verdana"/>
              </a:rPr>
              <a:t> 8.7" tela </a:t>
            </a:r>
            <a:r>
              <a:rPr b="0" lang="pt-BR" sz="750" spc="-7" strike="noStrike">
                <a:latin typeface="Verdana"/>
              </a:rPr>
              <a:t>imersiva,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Auto</a:t>
            </a:r>
            <a:r>
              <a:rPr b="0" lang="pt-BR" sz="750" spc="-1" strike="noStrike">
                <a:latin typeface="Verdana"/>
              </a:rPr>
              <a:t> Hotspot,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conexão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4G, expansão microSD até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 </a:t>
            </a:r>
            <a:r>
              <a:rPr b="0" lang="pt-BR" sz="750" spc="-7" strike="noStrike">
                <a:latin typeface="Verdana"/>
              </a:rPr>
              <a:t>TB,</a:t>
            </a:r>
            <a:r>
              <a:rPr b="0" lang="pt-BR" sz="750" spc="-1" strike="noStrike">
                <a:latin typeface="Verdana"/>
              </a:rPr>
              <a:t> conexão wi-fi,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alto-falantes duplos e efeito</a:t>
            </a:r>
            <a:r>
              <a:rPr b="0" lang="pt-BR" sz="750" spc="-7" strike="noStrike">
                <a:latin typeface="Verdana"/>
              </a:rPr>
              <a:t> Dolby</a:t>
            </a:r>
            <a:r>
              <a:rPr b="0" lang="pt-BR" sz="750" spc="-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Atmos,</a:t>
            </a:r>
            <a:r>
              <a:rPr b="0" lang="pt-BR" sz="750" spc="-1" strike="noStrike">
                <a:latin typeface="Verdana"/>
              </a:rPr>
              <a:t> bateria 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lítio de longa </a:t>
            </a:r>
            <a:r>
              <a:rPr b="0" lang="pt-BR" sz="750" spc="-7" strike="noStrike">
                <a:latin typeface="Verdana"/>
              </a:rPr>
              <a:t>duração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5100mAh, </a:t>
            </a:r>
            <a:r>
              <a:rPr b="0" lang="pt-BR" sz="750" spc="-7" strike="noStrike">
                <a:latin typeface="Verdana"/>
              </a:rPr>
              <a:t>compatível</a:t>
            </a:r>
            <a:r>
              <a:rPr b="0" lang="pt-BR" sz="750" spc="-1" strike="noStrike">
                <a:latin typeface="Verdana"/>
              </a:rPr>
              <a:t> com carga rápida </a:t>
            </a:r>
            <a:r>
              <a:rPr b="0" lang="pt-BR" sz="750" spc="-32" strike="noStrike">
                <a:latin typeface="Verdana"/>
              </a:rPr>
              <a:t>15W,</a:t>
            </a:r>
            <a:r>
              <a:rPr b="0" lang="pt-BR" sz="750" spc="-1" strike="noStrike">
                <a:latin typeface="Verdana"/>
              </a:rPr>
              <a:t> material metal, carregador </a:t>
            </a:r>
            <a:r>
              <a:rPr b="0" lang="pt-BR" sz="750" spc="-7" strike="noStrike">
                <a:latin typeface="Verdana"/>
              </a:rPr>
              <a:t>USB,</a:t>
            </a:r>
            <a:r>
              <a:rPr b="0" lang="pt-BR" sz="750" spc="-1" strike="noStrike">
                <a:latin typeface="Verdana"/>
              </a:rPr>
              <a:t> dimensões do produto 12,4x21,25x8cm, </a:t>
            </a:r>
            <a:r>
              <a:rPr b="0" lang="pt-BR" sz="750" spc="-7" strike="noStrike">
                <a:latin typeface="Verdana"/>
              </a:rPr>
              <a:t>Equivalente</a:t>
            </a:r>
            <a:r>
              <a:rPr b="0" lang="pt-BR" sz="750" spc="-1" strike="noStrike">
                <a:latin typeface="Verdana"/>
              </a:rPr>
              <a:t> ou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similar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ao padrão de qualidade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 modelo Galaxy A7 Lite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 marca Samsung. </a:t>
            </a:r>
            <a:r>
              <a:rPr b="0" lang="pt-BR" sz="750" spc="-7" strike="noStrike">
                <a:latin typeface="Verdana"/>
              </a:rPr>
              <a:t>Garantia </a:t>
            </a:r>
            <a:r>
              <a:rPr b="0" lang="pt-BR" sz="750" spc="-1" strike="noStrike">
                <a:latin typeface="Verdana"/>
              </a:rPr>
              <a:t>mínima de 1 </a:t>
            </a:r>
            <a:r>
              <a:rPr b="0" lang="pt-BR" sz="750" spc="-7" strike="noStrike">
                <a:latin typeface="Verdana"/>
              </a:rPr>
              <a:t>ano.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0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Quantidade:</a:t>
            </a:r>
            <a:r>
              <a:rPr b="1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</a:t>
            </a:r>
            <a:r>
              <a:rPr b="0" lang="pt-BR" sz="750" spc="-1" strike="noStrike">
                <a:latin typeface="Verdana"/>
              </a:rPr>
              <a:t>	</a:t>
            </a:r>
            <a:r>
              <a:rPr b="1" lang="pt-BR" sz="750" spc="-1" strike="noStrike">
                <a:latin typeface="Verdana"/>
              </a:rPr>
              <a:t>Unidade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fornecimento: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UNIDADE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928440"/>
              </a:tabLst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6"/>
              </a:spcBef>
              <a:buNone/>
              <a:tabLst>
                <a:tab algn="l" pos="928440"/>
              </a:tabLst>
            </a:pPr>
            <a:r>
              <a:rPr b="1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928440"/>
              </a:tabLst>
            </a:pPr>
            <a:r>
              <a:rPr b="0" lang="pt-BR" sz="750" spc="-7" strike="noStrike">
                <a:latin typeface="Verdana"/>
              </a:rPr>
              <a:t>Participaram </a:t>
            </a:r>
            <a:r>
              <a:rPr b="0" lang="pt-BR" sz="750" spc="-1" strike="noStrike">
                <a:latin typeface="Verdana"/>
              </a:rPr>
              <a:t>deste lote as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empresas </a:t>
            </a:r>
            <a:r>
              <a:rPr b="0" lang="pt-BR" sz="750" spc="-7" strike="noStrike">
                <a:latin typeface="Verdana"/>
              </a:rPr>
              <a:t>abaixo</a:t>
            </a:r>
            <a:r>
              <a:rPr b="0" lang="pt-BR" sz="750" spc="-1" strike="noStrike">
                <a:latin typeface="Verdana"/>
              </a:rPr>
              <a:t> relacionadas, com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suas </a:t>
            </a:r>
            <a:r>
              <a:rPr b="0" lang="pt-BR" sz="750" spc="-7" strike="noStrike">
                <a:latin typeface="Verdana"/>
              </a:rPr>
              <a:t>respectivas</a:t>
            </a:r>
            <a:r>
              <a:rPr b="0" lang="pt-BR" sz="750" spc="-1" strike="noStrike">
                <a:latin typeface="Verdana"/>
              </a:rPr>
              <a:t> propostas: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5" name="object 88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036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AC35478-5873-4840-A0A5-84C4ED43729F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03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03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039" name="object 4"/>
          <p:cNvSpPr/>
          <p:nvPr/>
        </p:nvSpPr>
        <p:spPr>
          <a:xfrm>
            <a:off x="488880" y="488880"/>
            <a:ext cx="630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0" name="object 5"/>
          <p:cNvSpPr/>
          <p:nvPr/>
        </p:nvSpPr>
        <p:spPr>
          <a:xfrm>
            <a:off x="2280600" y="488880"/>
            <a:ext cx="5641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CNPJ/CPF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1" name="object 6"/>
          <p:cNvSpPr/>
          <p:nvPr/>
        </p:nvSpPr>
        <p:spPr>
          <a:xfrm>
            <a:off x="3214440" y="374760"/>
            <a:ext cx="4554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Unitário  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2" name="object 7"/>
          <p:cNvSpPr/>
          <p:nvPr/>
        </p:nvSpPr>
        <p:spPr>
          <a:xfrm>
            <a:off x="3824280" y="432000"/>
            <a:ext cx="3736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Data /  Hora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3" name="object 8"/>
          <p:cNvSpPr/>
          <p:nvPr/>
        </p:nvSpPr>
        <p:spPr>
          <a:xfrm>
            <a:off x="4453200" y="488880"/>
            <a:ext cx="1636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ME/EPP</a:t>
            </a:r>
            <a:r>
              <a:rPr b="1" lang="pt-BR" sz="750" spc="9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Situação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4" name="object 9"/>
          <p:cNvSpPr/>
          <p:nvPr/>
        </p:nvSpPr>
        <p:spPr>
          <a:xfrm>
            <a:off x="2280600" y="8798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5" name="object 10"/>
          <p:cNvSpPr/>
          <p:nvPr/>
        </p:nvSpPr>
        <p:spPr>
          <a:xfrm>
            <a:off x="463680" y="822600"/>
            <a:ext cx="323424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15" strike="noStrike">
                <a:latin typeface="Verdana"/>
              </a:rPr>
              <a:t> ATTIVITA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148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40.811.541/0001-</a:t>
            </a:r>
            <a:r>
              <a:rPr b="0" lang="pt-BR" sz="1129" spc="171" strike="noStrike" baseline="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1.400,00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6" name="object 11"/>
          <p:cNvSpPr/>
          <p:nvPr/>
        </p:nvSpPr>
        <p:spPr>
          <a:xfrm>
            <a:off x="3824280" y="879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09:51:56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7" name="object 12"/>
          <p:cNvSpPr/>
          <p:nvPr/>
        </p:nvSpPr>
        <p:spPr>
          <a:xfrm>
            <a:off x="3799080" y="7653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48" name="object 13"/>
          <p:cNvSpPr/>
          <p:nvPr/>
        </p:nvSpPr>
        <p:spPr>
          <a:xfrm>
            <a:off x="4929840" y="8226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9" name="object 14"/>
          <p:cNvSpPr/>
          <p:nvPr/>
        </p:nvSpPr>
        <p:spPr>
          <a:xfrm>
            <a:off x="660600" y="1041840"/>
            <a:ext cx="2364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SAMSUNG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Galaxy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A7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T225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0" name="object 15"/>
          <p:cNvSpPr/>
          <p:nvPr/>
        </p:nvSpPr>
        <p:spPr>
          <a:xfrm>
            <a:off x="488880" y="1375200"/>
            <a:ext cx="1413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KOZOROSKI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1" name="object 16"/>
          <p:cNvSpPr/>
          <p:nvPr/>
        </p:nvSpPr>
        <p:spPr>
          <a:xfrm>
            <a:off x="2280600" y="1432440"/>
            <a:ext cx="146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2" name="object 17"/>
          <p:cNvSpPr/>
          <p:nvPr/>
        </p:nvSpPr>
        <p:spPr>
          <a:xfrm>
            <a:off x="2255040" y="131796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06.990.361/0001-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1.600,00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53" name="object 18"/>
          <p:cNvSpPr/>
          <p:nvPr/>
        </p:nvSpPr>
        <p:spPr>
          <a:xfrm>
            <a:off x="3824280" y="14324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20:25:57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4" name="object 19"/>
          <p:cNvSpPr/>
          <p:nvPr/>
        </p:nvSpPr>
        <p:spPr>
          <a:xfrm>
            <a:off x="3799080" y="131796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55" name="object 20"/>
          <p:cNvSpPr/>
          <p:nvPr/>
        </p:nvSpPr>
        <p:spPr>
          <a:xfrm>
            <a:off x="4929840" y="137520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6" name="object 21"/>
          <p:cNvSpPr/>
          <p:nvPr/>
        </p:nvSpPr>
        <p:spPr>
          <a:xfrm>
            <a:off x="660600" y="1594440"/>
            <a:ext cx="23511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SAMSUNG</a:t>
            </a:r>
            <a:r>
              <a:rPr b="0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GALAXY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A7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4G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7" name="object 22"/>
          <p:cNvSpPr/>
          <p:nvPr/>
        </p:nvSpPr>
        <p:spPr>
          <a:xfrm>
            <a:off x="451080" y="1927800"/>
            <a:ext cx="327240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842120"/>
              </a:tabLst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06.019.631/0001-</a:t>
            </a:r>
            <a:r>
              <a:rPr b="0" lang="pt-BR" sz="750" spc="38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1.799,99 </a:t>
            </a:r>
            <a:r>
              <a:rPr b="0" lang="pt-BR" sz="1129" spc="-375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8" name="object 23"/>
          <p:cNvSpPr/>
          <p:nvPr/>
        </p:nvSpPr>
        <p:spPr>
          <a:xfrm>
            <a:off x="3824280" y="20422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23:12:37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9" name="object 24"/>
          <p:cNvSpPr/>
          <p:nvPr/>
        </p:nvSpPr>
        <p:spPr>
          <a:xfrm>
            <a:off x="3799080" y="19278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60" name="object 25"/>
          <p:cNvSpPr/>
          <p:nvPr/>
        </p:nvSpPr>
        <p:spPr>
          <a:xfrm>
            <a:off x="4929840" y="1870920"/>
            <a:ext cx="190584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09:27:28: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1" name="object 26"/>
          <p:cNvSpPr/>
          <p:nvPr/>
        </p:nvSpPr>
        <p:spPr>
          <a:xfrm>
            <a:off x="488880" y="2261520"/>
            <a:ext cx="226224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SAMSUNG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Galaxy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INFORMATICA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2" name="object 27"/>
          <p:cNvSpPr/>
          <p:nvPr/>
        </p:nvSpPr>
        <p:spPr>
          <a:xfrm>
            <a:off x="2255040" y="25380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16.528.255/0001-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1.799,99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63" name="object 28"/>
          <p:cNvSpPr/>
          <p:nvPr/>
        </p:nvSpPr>
        <p:spPr>
          <a:xfrm>
            <a:off x="488880" y="2604600"/>
            <a:ext cx="1938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  <a:tabLst>
                <a:tab algn="l" pos="180396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4" name="object 29"/>
          <p:cNvSpPr/>
          <p:nvPr/>
        </p:nvSpPr>
        <p:spPr>
          <a:xfrm>
            <a:off x="3824280" y="26521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09:00:33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5" name="object 30"/>
          <p:cNvSpPr/>
          <p:nvPr/>
        </p:nvSpPr>
        <p:spPr>
          <a:xfrm>
            <a:off x="3799080" y="25380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66" name="object 31"/>
          <p:cNvSpPr/>
          <p:nvPr/>
        </p:nvSpPr>
        <p:spPr>
          <a:xfrm>
            <a:off x="4929840" y="259488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7" name="object 32"/>
          <p:cNvSpPr/>
          <p:nvPr/>
        </p:nvSpPr>
        <p:spPr>
          <a:xfrm>
            <a:off x="660600" y="2928600"/>
            <a:ext cx="1767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SAMSUNG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A7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LITE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8" name="object 33"/>
          <p:cNvSpPr/>
          <p:nvPr/>
        </p:nvSpPr>
        <p:spPr>
          <a:xfrm>
            <a:off x="451080" y="3090600"/>
            <a:ext cx="327240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0760">
              <a:lnSpc>
                <a:spcPct val="100000"/>
              </a:lnSpc>
              <a:spcBef>
                <a:spcPts val="99"/>
              </a:spcBef>
              <a:buNone/>
              <a:tabLst>
                <a:tab algn="l" pos="1842120"/>
              </a:tabLst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1" strike="noStrike">
                <a:latin typeface="Verdana"/>
              </a:rPr>
              <a:t> ENERGIA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36.853.501/0001-</a:t>
            </a:r>
            <a:r>
              <a:rPr b="0" lang="pt-BR" sz="750" spc="32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2.000,00 </a:t>
            </a:r>
            <a:r>
              <a:rPr b="0" lang="pt-BR" sz="1129" spc="-367" strike="noStrike" baseline="-33000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 E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2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68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9" name="object 34"/>
          <p:cNvSpPr/>
          <p:nvPr/>
        </p:nvSpPr>
        <p:spPr>
          <a:xfrm>
            <a:off x="3824280" y="320472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14:55:15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0" name="object 35"/>
          <p:cNvSpPr/>
          <p:nvPr/>
        </p:nvSpPr>
        <p:spPr>
          <a:xfrm>
            <a:off x="3799080" y="30906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71" name="object 36"/>
          <p:cNvSpPr/>
          <p:nvPr/>
        </p:nvSpPr>
        <p:spPr>
          <a:xfrm>
            <a:off x="4929840" y="31478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2" name="object 37"/>
          <p:cNvSpPr/>
          <p:nvPr/>
        </p:nvSpPr>
        <p:spPr>
          <a:xfrm>
            <a:off x="488880" y="3366720"/>
            <a:ext cx="190656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84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SAMSUNG</a:t>
            </a:r>
            <a:r>
              <a:rPr b="0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A7LITE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REPRESENTAÇÕES,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3" name="object 38"/>
          <p:cNvSpPr/>
          <p:nvPr/>
        </p:nvSpPr>
        <p:spPr>
          <a:xfrm>
            <a:off x="2255040" y="3643200"/>
            <a:ext cx="144288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12.980.808/0001-</a:t>
            </a:r>
            <a:r>
              <a:rPr b="0" lang="pt-BR" sz="750" spc="69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2.500,00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74" name="object 39"/>
          <p:cNvSpPr/>
          <p:nvPr/>
        </p:nvSpPr>
        <p:spPr>
          <a:xfrm>
            <a:off x="488880" y="3709800"/>
            <a:ext cx="1938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1803960"/>
              </a:tabLst>
            </a:pPr>
            <a:r>
              <a:rPr b="0" lang="pt-BR" sz="750" spc="-1" strike="noStrike">
                <a:latin typeface="Verdana"/>
              </a:rPr>
              <a:t>COMERCIO E SERVIÇOS </a:t>
            </a:r>
            <a:r>
              <a:rPr b="0" lang="pt-BR" sz="750" spc="-66" strike="noStrike">
                <a:latin typeface="Verdana"/>
              </a:rPr>
              <a:t>L</a:t>
            </a:r>
            <a:r>
              <a:rPr b="0" lang="pt-BR" sz="750" spc="-1" strike="noStrike">
                <a:latin typeface="Verdana"/>
              </a:rPr>
              <a:t>TDA ME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61</a:t>
            </a:r>
            <a:endParaRPr b="0" lang="pt-BR" sz="750" spc="-1" strike="noStrike">
              <a:latin typeface="Arial"/>
            </a:endParaRPr>
          </a:p>
          <a:p>
            <a:pPr marL="184320">
              <a:lnSpc>
                <a:spcPct val="100000"/>
              </a:lnSpc>
              <a:spcBef>
                <a:spcPts val="374"/>
              </a:spcBef>
              <a:buNone/>
              <a:tabLst>
                <a:tab algn="l" pos="1803960"/>
              </a:tabLst>
            </a:pPr>
            <a:r>
              <a:rPr b="1" lang="pt-BR" sz="750" spc="-1" strike="noStrike">
                <a:latin typeface="Verdana"/>
              </a:rPr>
              <a:t>Item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1: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Tablet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8.7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32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GB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5" name="object 40"/>
          <p:cNvSpPr/>
          <p:nvPr/>
        </p:nvSpPr>
        <p:spPr>
          <a:xfrm>
            <a:off x="3824280" y="375768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13:54:59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6" name="object 41"/>
          <p:cNvSpPr/>
          <p:nvPr/>
        </p:nvSpPr>
        <p:spPr>
          <a:xfrm>
            <a:off x="3799080" y="3643200"/>
            <a:ext cx="88920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r>
              <a:rPr b="0" lang="pt-BR" sz="750" spc="117" strike="noStrike">
                <a:latin typeface="Verdana"/>
              </a:rPr>
              <a:t> </a:t>
            </a:r>
            <a:r>
              <a:rPr b="0" lang="pt-BR" sz="1129" spc="-1" strike="noStrike" baseline="-33000">
                <a:latin typeface="Verdana"/>
              </a:rPr>
              <a:t>Sim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77" name="object 42"/>
          <p:cNvSpPr/>
          <p:nvPr/>
        </p:nvSpPr>
        <p:spPr>
          <a:xfrm>
            <a:off x="4929840" y="3700440"/>
            <a:ext cx="7437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8" name="object 43"/>
          <p:cNvSpPr/>
          <p:nvPr/>
        </p:nvSpPr>
        <p:spPr>
          <a:xfrm>
            <a:off x="460440" y="4033800"/>
            <a:ext cx="31932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127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Marca: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Samsung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Modelo: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SM-T225NZAPZTO</a:t>
            </a:r>
            <a:endParaRPr b="0" lang="pt-BR" sz="750" spc="-1" strike="noStrike">
              <a:latin typeface="Arial"/>
            </a:endParaRPr>
          </a:p>
          <a:p>
            <a:pPr marL="21276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80"/>
              </a:spcBef>
              <a:buNone/>
            </a:pPr>
            <a:r>
              <a:rPr b="1" lang="pt-BR" sz="750" spc="-1" strike="noStrike">
                <a:latin typeface="Verdana"/>
              </a:rPr>
              <a:t>Lances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sinalizados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"*"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equivalem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Inicial)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9" name="object 44"/>
          <p:cNvSpPr/>
          <p:nvPr/>
        </p:nvSpPr>
        <p:spPr>
          <a:xfrm>
            <a:off x="488880" y="4691520"/>
            <a:ext cx="9234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(R$)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0" name="object 45"/>
          <p:cNvSpPr/>
          <p:nvPr/>
        </p:nvSpPr>
        <p:spPr>
          <a:xfrm>
            <a:off x="2137680" y="4691520"/>
            <a:ext cx="557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Fornecedor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1" name="object 46"/>
          <p:cNvSpPr/>
          <p:nvPr/>
        </p:nvSpPr>
        <p:spPr>
          <a:xfrm>
            <a:off x="3528720" y="4577040"/>
            <a:ext cx="27561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318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6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endParaRPr b="0" lang="pt-BR" sz="750" spc="-1" strike="noStrike">
              <a:latin typeface="Arial"/>
            </a:endParaRPr>
          </a:p>
          <a:p>
            <a:pPr marL="631800" indent="-61992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Data /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88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Aceite de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Situação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2" name="object 47"/>
          <p:cNvSpPr/>
          <p:nvPr/>
        </p:nvSpPr>
        <p:spPr>
          <a:xfrm>
            <a:off x="488880" y="5024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1.318,80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3" name="object 48"/>
          <p:cNvSpPr/>
          <p:nvPr/>
        </p:nvSpPr>
        <p:spPr>
          <a:xfrm>
            <a:off x="3503520" y="4968000"/>
            <a:ext cx="2662920" cy="21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97" strike="noStrike">
                <a:latin typeface="Verdana"/>
              </a:rPr>
              <a:t> </a:t>
            </a:r>
            <a:r>
              <a:rPr b="0" lang="pt-BR" sz="1129" spc="-7" strike="noStrike" baseline="-33000">
                <a:latin typeface="Verdana"/>
              </a:rPr>
              <a:t>CLASSIFICADO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084" name="object 49"/>
          <p:cNvSpPr/>
          <p:nvPr/>
        </p:nvSpPr>
        <p:spPr>
          <a:xfrm>
            <a:off x="2137680" y="4968000"/>
            <a:ext cx="101484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6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ROGERIO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FEIJO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5" name="object 50"/>
          <p:cNvSpPr/>
          <p:nvPr/>
        </p:nvSpPr>
        <p:spPr>
          <a:xfrm>
            <a:off x="3528720" y="5034600"/>
            <a:ext cx="171432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09:57:55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09:59:31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10:15:10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  <a:tabLst>
                <a:tab algn="l" pos="631800"/>
                <a:tab algn="l" pos="1251000"/>
              </a:tabLst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6" name="object 51"/>
          <p:cNvSpPr/>
          <p:nvPr/>
        </p:nvSpPr>
        <p:spPr>
          <a:xfrm>
            <a:off x="488880" y="5301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1.320,00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5087" name="object 52"/>
          <p:cNvGraphicFramePr/>
          <p:nvPr/>
        </p:nvGraphicFramePr>
        <p:xfrm>
          <a:off x="2118600" y="5370840"/>
          <a:ext cx="2026080" cy="4813560"/>
        </p:xfrm>
        <a:graphic>
          <a:graphicData uri="http://schemas.openxmlformats.org/drawingml/2006/table">
            <a:tbl>
              <a:tblPr/>
              <a:tblGrid>
                <a:gridCol w="1222200"/>
                <a:gridCol w="80388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20052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09:57:42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09:55:23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09:55:12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09:54:54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09:54:41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09:54:22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09:53:53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09:53:42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09:53:18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09:53:08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09:52:54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09:52:36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09:51:41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09:51:04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0052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2492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20052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09:50:32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088" name="object 53"/>
          <p:cNvSpPr/>
          <p:nvPr/>
        </p:nvSpPr>
        <p:spPr>
          <a:xfrm>
            <a:off x="5387040" y="5301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9" name="object 54"/>
          <p:cNvSpPr/>
          <p:nvPr/>
        </p:nvSpPr>
        <p:spPr>
          <a:xfrm>
            <a:off x="488880" y="5577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0" name="object 55"/>
          <p:cNvSpPr/>
          <p:nvPr/>
        </p:nvSpPr>
        <p:spPr>
          <a:xfrm>
            <a:off x="5387040" y="5577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1" name="object 56"/>
          <p:cNvSpPr/>
          <p:nvPr/>
        </p:nvSpPr>
        <p:spPr>
          <a:xfrm>
            <a:off x="488880" y="58539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2" name="object 57"/>
          <p:cNvSpPr/>
          <p:nvPr/>
        </p:nvSpPr>
        <p:spPr>
          <a:xfrm>
            <a:off x="5387040" y="5853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3" name="object 58"/>
          <p:cNvSpPr/>
          <p:nvPr/>
        </p:nvSpPr>
        <p:spPr>
          <a:xfrm>
            <a:off x="488880" y="61304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1.325,80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4" name="object 59"/>
          <p:cNvSpPr/>
          <p:nvPr/>
        </p:nvSpPr>
        <p:spPr>
          <a:xfrm>
            <a:off x="5387040" y="61304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5" name="object 60"/>
          <p:cNvSpPr/>
          <p:nvPr/>
        </p:nvSpPr>
        <p:spPr>
          <a:xfrm>
            <a:off x="488880" y="64069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6" name="object 61"/>
          <p:cNvSpPr/>
          <p:nvPr/>
        </p:nvSpPr>
        <p:spPr>
          <a:xfrm>
            <a:off x="5387040" y="64069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7" name="object 62"/>
          <p:cNvSpPr/>
          <p:nvPr/>
        </p:nvSpPr>
        <p:spPr>
          <a:xfrm>
            <a:off x="488880" y="6683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8" name="object 63"/>
          <p:cNvSpPr/>
          <p:nvPr/>
        </p:nvSpPr>
        <p:spPr>
          <a:xfrm>
            <a:off x="5387040" y="6683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9" name="object 64"/>
          <p:cNvSpPr/>
          <p:nvPr/>
        </p:nvSpPr>
        <p:spPr>
          <a:xfrm>
            <a:off x="488880" y="6959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1.335,00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0" name="object 65"/>
          <p:cNvSpPr/>
          <p:nvPr/>
        </p:nvSpPr>
        <p:spPr>
          <a:xfrm>
            <a:off x="5387040" y="6959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1" name="object 66"/>
          <p:cNvSpPr/>
          <p:nvPr/>
        </p:nvSpPr>
        <p:spPr>
          <a:xfrm>
            <a:off x="488880" y="7236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1.335,80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2" name="object 67"/>
          <p:cNvSpPr/>
          <p:nvPr/>
        </p:nvSpPr>
        <p:spPr>
          <a:xfrm>
            <a:off x="5387040" y="7236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3" name="object 68"/>
          <p:cNvSpPr/>
          <p:nvPr/>
        </p:nvSpPr>
        <p:spPr>
          <a:xfrm>
            <a:off x="488880" y="7512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4" name="object 69"/>
          <p:cNvSpPr/>
          <p:nvPr/>
        </p:nvSpPr>
        <p:spPr>
          <a:xfrm>
            <a:off x="5387040" y="7512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5" name="object 70"/>
          <p:cNvSpPr/>
          <p:nvPr/>
        </p:nvSpPr>
        <p:spPr>
          <a:xfrm>
            <a:off x="488880" y="7788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6" name="object 71"/>
          <p:cNvSpPr/>
          <p:nvPr/>
        </p:nvSpPr>
        <p:spPr>
          <a:xfrm>
            <a:off x="5387040" y="7788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7" name="object 72"/>
          <p:cNvSpPr/>
          <p:nvPr/>
        </p:nvSpPr>
        <p:spPr>
          <a:xfrm>
            <a:off x="488880" y="80650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8" name="object 73"/>
          <p:cNvSpPr/>
          <p:nvPr/>
        </p:nvSpPr>
        <p:spPr>
          <a:xfrm>
            <a:off x="5387040" y="80650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09" name="object 74"/>
          <p:cNvSpPr/>
          <p:nvPr/>
        </p:nvSpPr>
        <p:spPr>
          <a:xfrm>
            <a:off x="488880" y="8341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1.348,80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0" name="object 75"/>
          <p:cNvSpPr/>
          <p:nvPr/>
        </p:nvSpPr>
        <p:spPr>
          <a:xfrm>
            <a:off x="5387040" y="8341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1" name="object 76"/>
          <p:cNvSpPr/>
          <p:nvPr/>
        </p:nvSpPr>
        <p:spPr>
          <a:xfrm>
            <a:off x="488880" y="8617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2" name="object 77"/>
          <p:cNvSpPr/>
          <p:nvPr/>
        </p:nvSpPr>
        <p:spPr>
          <a:xfrm>
            <a:off x="5387040" y="8617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3" name="object 78"/>
          <p:cNvSpPr/>
          <p:nvPr/>
        </p:nvSpPr>
        <p:spPr>
          <a:xfrm>
            <a:off x="488880" y="8893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4" name="object 79"/>
          <p:cNvSpPr/>
          <p:nvPr/>
        </p:nvSpPr>
        <p:spPr>
          <a:xfrm>
            <a:off x="5387040" y="8893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5" name="object 80"/>
          <p:cNvSpPr/>
          <p:nvPr/>
        </p:nvSpPr>
        <p:spPr>
          <a:xfrm>
            <a:off x="488880" y="9170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6" name="object 81"/>
          <p:cNvSpPr/>
          <p:nvPr/>
        </p:nvSpPr>
        <p:spPr>
          <a:xfrm>
            <a:off x="5387040" y="9170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7" name="object 82"/>
          <p:cNvSpPr/>
          <p:nvPr/>
        </p:nvSpPr>
        <p:spPr>
          <a:xfrm>
            <a:off x="488880" y="9446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1.358,80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8" name="object 83"/>
          <p:cNvSpPr/>
          <p:nvPr/>
        </p:nvSpPr>
        <p:spPr>
          <a:xfrm>
            <a:off x="5387040" y="9446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9" name="object 84"/>
          <p:cNvSpPr/>
          <p:nvPr/>
        </p:nvSpPr>
        <p:spPr>
          <a:xfrm>
            <a:off x="488880" y="9722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0" name="object 85"/>
          <p:cNvSpPr/>
          <p:nvPr/>
        </p:nvSpPr>
        <p:spPr>
          <a:xfrm>
            <a:off x="5387040" y="9722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1" name="object 86"/>
          <p:cNvSpPr/>
          <p:nvPr/>
        </p:nvSpPr>
        <p:spPr>
          <a:xfrm>
            <a:off x="488880" y="99993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2" name="object 87"/>
          <p:cNvSpPr/>
          <p:nvPr/>
        </p:nvSpPr>
        <p:spPr>
          <a:xfrm>
            <a:off x="5387040" y="999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object 5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124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F6597A0-FCB7-45FD-80A5-7349BA8D912E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5125" name="object 2"/>
          <p:cNvSpPr/>
          <p:nvPr/>
        </p:nvSpPr>
        <p:spPr>
          <a:xfrm>
            <a:off x="323280" y="165240"/>
            <a:ext cx="731880" cy="3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5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57960" algn="ctr">
              <a:lnSpc>
                <a:spcPct val="100000"/>
              </a:lnSpc>
              <a:spcBef>
                <a:spcPts val="541"/>
              </a:spcBef>
              <a:buNone/>
            </a:pPr>
            <a:r>
              <a:rPr b="0" lang="pt-BR" sz="750" spc="-1" strike="noStrike">
                <a:latin typeface="Verdana"/>
              </a:rPr>
              <a:t>1.364,00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6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aphicFrame>
        <p:nvGraphicFramePr>
          <p:cNvPr id="5127" name="object 4"/>
          <p:cNvGraphicFramePr/>
          <p:nvPr/>
        </p:nvGraphicFramePr>
        <p:xfrm>
          <a:off x="2118600" y="367920"/>
          <a:ext cx="2026080" cy="4375080"/>
        </p:xfrm>
        <a:graphic>
          <a:graphicData uri="http://schemas.openxmlformats.org/drawingml/2006/table">
            <a:tbl>
              <a:tblPr/>
              <a:tblGrid>
                <a:gridCol w="1243080"/>
                <a:gridCol w="783000"/>
              </a:tblGrid>
              <a:tr h="11484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09:50:17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09:49:50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09:49:36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09:49:24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09:49:09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09:48:56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09:48:41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09:48:06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09:47:54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09:47:43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09:47:28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09:46:41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4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09:51:56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901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09:29:10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788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9640">
                        <a:lnSpc>
                          <a:spcPts val="799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30/06/2022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2384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79640">
                        <a:lnSpc>
                          <a:spcPts val="805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20:25:57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128" name="object 5"/>
          <p:cNvSpPr/>
          <p:nvPr/>
        </p:nvSpPr>
        <p:spPr>
          <a:xfrm>
            <a:off x="5387040" y="355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9" name="object 6"/>
          <p:cNvSpPr/>
          <p:nvPr/>
        </p:nvSpPr>
        <p:spPr>
          <a:xfrm>
            <a:off x="48888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0" name="object 7"/>
          <p:cNvSpPr/>
          <p:nvPr/>
        </p:nvSpPr>
        <p:spPr>
          <a:xfrm>
            <a:off x="5387040" y="6890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1" name="object 8"/>
          <p:cNvSpPr/>
          <p:nvPr/>
        </p:nvSpPr>
        <p:spPr>
          <a:xfrm>
            <a:off x="488880" y="9655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1.368,00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2" name="object 9"/>
          <p:cNvSpPr/>
          <p:nvPr/>
        </p:nvSpPr>
        <p:spPr>
          <a:xfrm>
            <a:off x="5387040" y="9655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3" name="object 10"/>
          <p:cNvSpPr/>
          <p:nvPr/>
        </p:nvSpPr>
        <p:spPr>
          <a:xfrm>
            <a:off x="488880" y="124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4" name="object 11"/>
          <p:cNvSpPr/>
          <p:nvPr/>
        </p:nvSpPr>
        <p:spPr>
          <a:xfrm>
            <a:off x="5387040" y="12420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5" name="object 12"/>
          <p:cNvSpPr/>
          <p:nvPr/>
        </p:nvSpPr>
        <p:spPr>
          <a:xfrm>
            <a:off x="488880" y="15181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6" name="object 13"/>
          <p:cNvSpPr/>
          <p:nvPr/>
        </p:nvSpPr>
        <p:spPr>
          <a:xfrm>
            <a:off x="5387040" y="15181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7" name="object 14"/>
          <p:cNvSpPr/>
          <p:nvPr/>
        </p:nvSpPr>
        <p:spPr>
          <a:xfrm>
            <a:off x="488880" y="17946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8" name="object 15"/>
          <p:cNvSpPr/>
          <p:nvPr/>
        </p:nvSpPr>
        <p:spPr>
          <a:xfrm>
            <a:off x="5387040" y="17946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9" name="object 16"/>
          <p:cNvSpPr/>
          <p:nvPr/>
        </p:nvSpPr>
        <p:spPr>
          <a:xfrm>
            <a:off x="488880" y="207072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1.378,00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0" name="object 17"/>
          <p:cNvSpPr/>
          <p:nvPr/>
        </p:nvSpPr>
        <p:spPr>
          <a:xfrm>
            <a:off x="5387040" y="207072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1" name="object 18"/>
          <p:cNvSpPr/>
          <p:nvPr/>
        </p:nvSpPr>
        <p:spPr>
          <a:xfrm>
            <a:off x="488880" y="23472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1.380,80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2" name="object 19"/>
          <p:cNvSpPr/>
          <p:nvPr/>
        </p:nvSpPr>
        <p:spPr>
          <a:xfrm>
            <a:off x="5387040" y="23472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3" name="object 20"/>
          <p:cNvSpPr/>
          <p:nvPr/>
        </p:nvSpPr>
        <p:spPr>
          <a:xfrm>
            <a:off x="488880" y="2623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1.388,00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4" name="object 21"/>
          <p:cNvSpPr/>
          <p:nvPr/>
        </p:nvSpPr>
        <p:spPr>
          <a:xfrm>
            <a:off x="5387040" y="2623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5" name="object 22"/>
          <p:cNvSpPr/>
          <p:nvPr/>
        </p:nvSpPr>
        <p:spPr>
          <a:xfrm>
            <a:off x="488880" y="28998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1.390,80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6" name="object 23"/>
          <p:cNvSpPr/>
          <p:nvPr/>
        </p:nvSpPr>
        <p:spPr>
          <a:xfrm>
            <a:off x="5387040" y="289980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7" name="object 24"/>
          <p:cNvSpPr/>
          <p:nvPr/>
        </p:nvSpPr>
        <p:spPr>
          <a:xfrm>
            <a:off x="488880" y="31762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1.392,00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8" name="object 25"/>
          <p:cNvSpPr/>
          <p:nvPr/>
        </p:nvSpPr>
        <p:spPr>
          <a:xfrm>
            <a:off x="5387040" y="31762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9" name="object 26"/>
          <p:cNvSpPr/>
          <p:nvPr/>
        </p:nvSpPr>
        <p:spPr>
          <a:xfrm>
            <a:off x="488880" y="345276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1.395,80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0" name="object 27"/>
          <p:cNvSpPr/>
          <p:nvPr/>
        </p:nvSpPr>
        <p:spPr>
          <a:xfrm>
            <a:off x="5387040" y="34527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1" name="object 28"/>
          <p:cNvSpPr/>
          <p:nvPr/>
        </p:nvSpPr>
        <p:spPr>
          <a:xfrm>
            <a:off x="488880" y="37288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1.398,00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2" name="object 29"/>
          <p:cNvSpPr/>
          <p:nvPr/>
        </p:nvSpPr>
        <p:spPr>
          <a:xfrm>
            <a:off x="5387040" y="37288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3" name="object 30"/>
          <p:cNvSpPr/>
          <p:nvPr/>
        </p:nvSpPr>
        <p:spPr>
          <a:xfrm>
            <a:off x="488880" y="40053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1.400,00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4" name="object 31"/>
          <p:cNvSpPr/>
          <p:nvPr/>
        </p:nvSpPr>
        <p:spPr>
          <a:xfrm>
            <a:off x="5387040" y="4005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5" name="object 32"/>
          <p:cNvSpPr/>
          <p:nvPr/>
        </p:nvSpPr>
        <p:spPr>
          <a:xfrm>
            <a:off x="488880" y="42818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1.599,00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6" name="object 33"/>
          <p:cNvSpPr/>
          <p:nvPr/>
        </p:nvSpPr>
        <p:spPr>
          <a:xfrm>
            <a:off x="5387040" y="428184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7" name="object 34"/>
          <p:cNvSpPr/>
          <p:nvPr/>
        </p:nvSpPr>
        <p:spPr>
          <a:xfrm>
            <a:off x="488880" y="4557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1.600,00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8" name="object 35"/>
          <p:cNvSpPr/>
          <p:nvPr/>
        </p:nvSpPr>
        <p:spPr>
          <a:xfrm>
            <a:off x="5387040" y="4557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9" name="object 36"/>
          <p:cNvSpPr/>
          <p:nvPr/>
        </p:nvSpPr>
        <p:spPr>
          <a:xfrm>
            <a:off x="488880" y="4891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1.700,00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0" name="object 37"/>
          <p:cNvSpPr/>
          <p:nvPr/>
        </p:nvSpPr>
        <p:spPr>
          <a:xfrm>
            <a:off x="2137680" y="4777200"/>
            <a:ext cx="1209240" cy="68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ALITECH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IMPORTACAO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DISTRIBUIDORA</a:t>
            </a:r>
            <a:r>
              <a:rPr b="0" lang="pt-BR" sz="750" spc="-21" strike="noStrike">
                <a:latin typeface="Verdana"/>
              </a:rPr>
              <a:t> 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1" name="object 38"/>
          <p:cNvSpPr/>
          <p:nvPr/>
        </p:nvSpPr>
        <p:spPr>
          <a:xfrm>
            <a:off x="3528720" y="48344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09:29:15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2" name="object 39"/>
          <p:cNvSpPr/>
          <p:nvPr/>
        </p:nvSpPr>
        <p:spPr>
          <a:xfrm>
            <a:off x="5387040" y="489168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3" name="object 40"/>
          <p:cNvSpPr/>
          <p:nvPr/>
        </p:nvSpPr>
        <p:spPr>
          <a:xfrm>
            <a:off x="488880" y="528228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4" name="object 41"/>
          <p:cNvSpPr/>
          <p:nvPr/>
        </p:nvSpPr>
        <p:spPr>
          <a:xfrm>
            <a:off x="3528720" y="52250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23:12:37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5" name="object 42"/>
          <p:cNvSpPr/>
          <p:nvPr/>
        </p:nvSpPr>
        <p:spPr>
          <a:xfrm>
            <a:off x="5387040" y="5167800"/>
            <a:ext cx="1668600" cy="6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DESCLASSIFICADO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09:27:28: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6" name="object 43"/>
          <p:cNvSpPr/>
          <p:nvPr/>
        </p:nvSpPr>
        <p:spPr>
          <a:xfrm>
            <a:off x="488880" y="561600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1.799,99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7" name="object 44"/>
          <p:cNvSpPr/>
          <p:nvPr/>
        </p:nvSpPr>
        <p:spPr>
          <a:xfrm>
            <a:off x="2137680" y="5558760"/>
            <a:ext cx="1262160" cy="11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MERCADAO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INFORMATICA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7" strike="noStrike">
                <a:latin typeface="Verdana"/>
              </a:rPr>
              <a:t>GLOBAL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ENERGIA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ÁUDIO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VÍDEO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DADB REPRESEN</a:t>
            </a:r>
            <a:r>
              <a:rPr b="0" lang="pt-BR" sz="750" spc="-46" strike="noStrike">
                <a:latin typeface="Verdana"/>
              </a:rPr>
              <a:t>T</a:t>
            </a:r>
            <a:r>
              <a:rPr b="0" lang="pt-BR" sz="750" spc="-1" strike="noStrike">
                <a:latin typeface="Verdana"/>
              </a:rPr>
              <a:t>AÇÕE</a:t>
            </a:r>
            <a:r>
              <a:rPr b="0" lang="pt-BR" sz="750" spc="-12" strike="noStrike">
                <a:latin typeface="Verdana"/>
              </a:rPr>
              <a:t>S</a:t>
            </a:r>
            <a:r>
              <a:rPr b="0" lang="pt-BR" sz="750" spc="-1" strike="noStrike">
                <a:latin typeface="Verdana"/>
              </a:rPr>
              <a:t>,  COMERCIO E SERVIÇOS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8" name="object 45"/>
          <p:cNvSpPr/>
          <p:nvPr/>
        </p:nvSpPr>
        <p:spPr>
          <a:xfrm>
            <a:off x="3528720" y="555876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09:00:33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9" name="object 46"/>
          <p:cNvSpPr/>
          <p:nvPr/>
        </p:nvSpPr>
        <p:spPr>
          <a:xfrm>
            <a:off x="488880" y="59493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2.000,00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0" name="object 47"/>
          <p:cNvSpPr/>
          <p:nvPr/>
        </p:nvSpPr>
        <p:spPr>
          <a:xfrm>
            <a:off x="3528720" y="58921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30/06/2022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14:55:15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1" name="object 48"/>
          <p:cNvSpPr/>
          <p:nvPr/>
        </p:nvSpPr>
        <p:spPr>
          <a:xfrm>
            <a:off x="5387040" y="59493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2" name="object 49"/>
          <p:cNvSpPr/>
          <p:nvPr/>
        </p:nvSpPr>
        <p:spPr>
          <a:xfrm>
            <a:off x="488880" y="6339960"/>
            <a:ext cx="552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2.500,00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*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3" name="object 50"/>
          <p:cNvSpPr/>
          <p:nvPr/>
        </p:nvSpPr>
        <p:spPr>
          <a:xfrm>
            <a:off x="3528720" y="628272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23/06/2022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13:54:59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4" name="object 51"/>
          <p:cNvSpPr/>
          <p:nvPr/>
        </p:nvSpPr>
        <p:spPr>
          <a:xfrm>
            <a:off x="5387040" y="6339960"/>
            <a:ext cx="754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CLASSIFICADO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5175" name="object 52"/>
          <p:cNvGraphicFramePr/>
          <p:nvPr/>
        </p:nvGraphicFramePr>
        <p:xfrm>
          <a:off x="441360" y="6819120"/>
          <a:ext cx="6657480" cy="1116000"/>
        </p:xfrm>
        <a:graphic>
          <a:graphicData uri="http://schemas.openxmlformats.org/drawingml/2006/table">
            <a:tbl>
              <a:tblPr/>
              <a:tblGrid>
                <a:gridCol w="3682080"/>
                <a:gridCol w="1520640"/>
                <a:gridCol w="1454760"/>
              </a:tblGrid>
              <a:tr h="3294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Classificação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Posição</a:t>
                      </a:r>
                      <a:r>
                        <a:rPr b="0" lang="pt-BR" sz="750" spc="13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Fornecedor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144720"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CNPJ/CPF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108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1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Melhor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Oferta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(R$)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FACE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5" strike="noStrike">
                          <a:solidFill>
                            <a:srgbClr val="000000"/>
                          </a:solidFill>
                          <a:latin typeface="Verdana"/>
                        </a:rPr>
                        <a:t>ATTIVITA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COMMERCIALE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40.811.541/0001-14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1.318,80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ROGERIO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FEIJO</a:t>
                      </a:r>
                      <a:r>
                        <a:rPr b="0" lang="pt-BR" sz="750" spc="-3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KOZOROSKI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06.990.361/0001-09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1.320,00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MERCADAO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0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INFORMATICA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EIRELI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16.528.255/0001-61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1.599,00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620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4º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GLOBAL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ENERGIA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COMÉRCIO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ÁUDIO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VÍDEO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36.853.501/0001-68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1.700,00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  <a:tabLst>
                          <a:tab algn="l" pos="469800"/>
                        </a:tabLst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5º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	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DADB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REPRESENTAÇÕES,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COMERCIO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SERVIÇOS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LTDA</a:t>
                      </a:r>
                      <a:r>
                        <a:rPr b="0" lang="pt-BR" sz="750" spc="-1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ME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44720" algn="ct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12.980.808/0001-61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2.500,00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176" name="object 53"/>
          <p:cNvSpPr/>
          <p:nvPr/>
        </p:nvSpPr>
        <p:spPr>
          <a:xfrm>
            <a:off x="460440" y="8112600"/>
            <a:ext cx="2054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09:59:42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7" name="object 54"/>
          <p:cNvSpPr/>
          <p:nvPr/>
        </p:nvSpPr>
        <p:spPr>
          <a:xfrm>
            <a:off x="2814120" y="846504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 10:15:02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8" name="object 55"/>
          <p:cNvSpPr/>
          <p:nvPr/>
        </p:nvSpPr>
        <p:spPr>
          <a:xfrm>
            <a:off x="5139360" y="85129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5179" name="object 56"/>
          <p:cNvGraphicFramePr/>
          <p:nvPr/>
        </p:nvGraphicFramePr>
        <p:xfrm>
          <a:off x="441360" y="9068040"/>
          <a:ext cx="5933880" cy="1144800"/>
        </p:xfrm>
        <a:graphic>
          <a:graphicData uri="http://schemas.openxmlformats.org/drawingml/2006/table">
            <a:tbl>
              <a:tblPr/>
              <a:tblGrid>
                <a:gridCol w="2028600"/>
                <a:gridCol w="1865520"/>
                <a:gridCol w="1259640"/>
                <a:gridCol w="780120"/>
              </a:tblGrid>
              <a:tr h="396000">
                <a:tc>
                  <a:txBody>
                    <a:bodyPr lIns="0" rIns="0" tIns="36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604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5968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5968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Aceita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433440">
                <a:tc>
                  <a:txBody>
                    <a:bodyPr lIns="0" rIns="0" tIns="1800" bIns="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  <a:buNone/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  <a:p>
                      <a:pPr marL="31680">
                        <a:lnSpc>
                          <a:spcPct val="100000"/>
                        </a:lnSpc>
                        <a:spcBef>
                          <a:spcPts val="37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Prazos</a:t>
                      </a:r>
                      <a:r>
                        <a:rPr b="1" lang="pt-BR" sz="750" spc="-26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envio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de</a:t>
                      </a:r>
                      <a:r>
                        <a:rPr b="1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documentação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6048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Início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17532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Fim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251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Tipo</a:t>
                      </a:r>
                      <a:r>
                        <a:rPr b="0" lang="pt-BR" sz="750" spc="-52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Prazo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9320">
                <a:tc>
                  <a:txBody>
                    <a:bodyPr lIns="0" rIns="0" tIns="23400" bIns="0" anchor="t">
                      <a:noAutofit/>
                    </a:bodyPr>
                    <a:p>
                      <a:pPr marL="604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10:15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17532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Fechado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2516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Normal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0" name="object 37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181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1E078DF3-7A2F-4416-A928-4B1E521A62A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graphicFrame>
        <p:nvGraphicFramePr>
          <p:cNvPr id="5182" name="object 2"/>
          <p:cNvGraphicFramePr/>
          <p:nvPr/>
        </p:nvGraphicFramePr>
        <p:xfrm>
          <a:off x="304200" y="187560"/>
          <a:ext cx="6129360" cy="648360"/>
        </p:xfrm>
        <a:graphic>
          <a:graphicData uri="http://schemas.openxmlformats.org/drawingml/2006/table">
            <a:tbl>
              <a:tblPr/>
              <a:tblGrid>
                <a:gridCol w="1895760"/>
                <a:gridCol w="3159000"/>
                <a:gridCol w="1074600"/>
              </a:tblGrid>
              <a:tr h="14688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07/07/22,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10:04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650960">
                        <a:lnSpc>
                          <a:spcPts val="884"/>
                        </a:lnSpc>
                        <a:buNone/>
                      </a:pP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Compras</a:t>
                      </a:r>
                      <a:r>
                        <a:rPr b="0" lang="pt-BR" sz="8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pt-BR" sz="8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Eletrônicas</a:t>
                      </a:r>
                      <a:endParaRPr b="0" lang="pt-BR" sz="80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 rowSpan="2">
                  <a:tcPr anchor="t">
                    <a:noFill/>
                  </a:tcPr>
                </a:tc>
              </a:tr>
              <a:tr h="274680">
                <a:tc>
                  <a:txBody>
                    <a:bodyPr lIns="0" rIns="0" tIns="33480" bIns="0" anchor="t">
                      <a:noAutofit/>
                    </a:bodyPr>
                    <a:p>
                      <a:pPr marL="168840">
                        <a:lnSpc>
                          <a:spcPct val="100000"/>
                        </a:lnSpc>
                        <a:spcBef>
                          <a:spcPts val="264"/>
                        </a:spcBef>
                        <a:buNone/>
                      </a:pP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Resultado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</a:t>
                      </a:r>
                      <a:r>
                        <a:rPr b="1" lang="pt-BR" sz="750" spc="-3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1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cPr anchor="t">
                    <a:noFill/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176040">
                <a:tc>
                  <a:txBody>
                    <a:bodyPr lIns="0" rIns="0" tIns="37440" bIns="0" anchor="t">
                      <a:noAutofit/>
                    </a:bodyPr>
                    <a:p>
                      <a:pPr marL="1976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marL="397440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744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95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600">
                <a:tc>
                  <a:txBody>
                    <a:bodyPr lIns="0" rIns="0" tIns="23400" bIns="0" anchor="t">
                      <a:noAutofit/>
                    </a:bodyPr>
                    <a:p>
                      <a:pPr marL="1976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01/07/2022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10:54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3974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5183" name="object 3"/>
          <p:cNvSpPr/>
          <p:nvPr/>
        </p:nvSpPr>
        <p:spPr>
          <a:xfrm>
            <a:off x="460440" y="101304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10:54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10:57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4" name="object 4"/>
          <p:cNvSpPr/>
          <p:nvPr/>
        </p:nvSpPr>
        <p:spPr>
          <a:xfrm>
            <a:off x="460440" y="219492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5" name="object 5"/>
          <p:cNvSpPr/>
          <p:nvPr/>
        </p:nvSpPr>
        <p:spPr>
          <a:xfrm>
            <a:off x="1832760" y="233784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09:26:26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09:27:28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09:27:36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6" name="object 6"/>
          <p:cNvSpPr/>
          <p:nvPr/>
        </p:nvSpPr>
        <p:spPr>
          <a:xfrm>
            <a:off x="3004920" y="238536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7" name="object 7"/>
          <p:cNvSpPr/>
          <p:nvPr/>
        </p:nvSpPr>
        <p:spPr>
          <a:xfrm>
            <a:off x="488880" y="271908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8" name="object 8"/>
          <p:cNvSpPr/>
          <p:nvPr/>
        </p:nvSpPr>
        <p:spPr>
          <a:xfrm>
            <a:off x="3004920" y="271908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9" name="object 9"/>
          <p:cNvSpPr/>
          <p:nvPr/>
        </p:nvSpPr>
        <p:spPr>
          <a:xfrm>
            <a:off x="488880" y="316692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0" name="object 10"/>
          <p:cNvSpPr/>
          <p:nvPr/>
        </p:nvSpPr>
        <p:spPr>
          <a:xfrm>
            <a:off x="3004920" y="3224160"/>
            <a:ext cx="1840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apresentou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diferente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1" name="object 11"/>
          <p:cNvSpPr/>
          <p:nvPr/>
        </p:nvSpPr>
        <p:spPr>
          <a:xfrm>
            <a:off x="488880" y="372924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2" name="object 12"/>
          <p:cNvSpPr/>
          <p:nvPr/>
        </p:nvSpPr>
        <p:spPr>
          <a:xfrm>
            <a:off x="3004920" y="372924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3" name="object 13"/>
          <p:cNvSpPr/>
          <p:nvPr/>
        </p:nvSpPr>
        <p:spPr>
          <a:xfrm>
            <a:off x="463680" y="411984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01/07/2022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194" name="object 14"/>
          <p:cNvSpPr/>
          <p:nvPr/>
        </p:nvSpPr>
        <p:spPr>
          <a:xfrm>
            <a:off x="1832760" y="4129200"/>
            <a:ext cx="596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09:37:40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09:58:15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5" name="object 15"/>
          <p:cNvSpPr/>
          <p:nvPr/>
        </p:nvSpPr>
        <p:spPr>
          <a:xfrm>
            <a:off x="488880" y="439596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6" name="object 16"/>
          <p:cNvSpPr/>
          <p:nvPr/>
        </p:nvSpPr>
        <p:spPr>
          <a:xfrm>
            <a:off x="488880" y="478692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7" name="object 17"/>
          <p:cNvSpPr/>
          <p:nvPr/>
        </p:nvSpPr>
        <p:spPr>
          <a:xfrm>
            <a:off x="1832760" y="4615200"/>
            <a:ext cx="1049400" cy="49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09:59:31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09:59:42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10:15:02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10:15:10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10:15:25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10:54:27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10:54:32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10:54:32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8" name="object 18"/>
          <p:cNvSpPr/>
          <p:nvPr/>
        </p:nvSpPr>
        <p:spPr>
          <a:xfrm>
            <a:off x="3004920" y="4672440"/>
            <a:ext cx="3913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1.318,80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Valor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 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 </a:t>
            </a:r>
            <a:r>
              <a:rPr b="0" lang="pt-BR" sz="750" spc="-12" strike="noStrike">
                <a:latin typeface="Verdana"/>
              </a:rPr>
              <a:t>FACE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" strike="noStrike">
                <a:latin typeface="Verdana"/>
              </a:rPr>
              <a:t> -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40.811.541/0001-14.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9" name="object 19"/>
          <p:cNvSpPr/>
          <p:nvPr/>
        </p:nvSpPr>
        <p:spPr>
          <a:xfrm>
            <a:off x="488880" y="5120280"/>
            <a:ext cx="126468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0" name="object 20"/>
          <p:cNvSpPr/>
          <p:nvPr/>
        </p:nvSpPr>
        <p:spPr>
          <a:xfrm>
            <a:off x="3004920" y="517752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01/07/2022 10:59.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1" name="object 21"/>
          <p:cNvSpPr/>
          <p:nvPr/>
        </p:nvSpPr>
        <p:spPr>
          <a:xfrm>
            <a:off x="3004920" y="573984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atualizada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2" name="object 22"/>
          <p:cNvSpPr/>
          <p:nvPr/>
        </p:nvSpPr>
        <p:spPr>
          <a:xfrm>
            <a:off x="488880" y="630216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3" name="object 23"/>
          <p:cNvSpPr/>
          <p:nvPr/>
        </p:nvSpPr>
        <p:spPr>
          <a:xfrm>
            <a:off x="3004920" y="6187680"/>
            <a:ext cx="402156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 e aceita a proposta melhor classificada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 lote. </a:t>
            </a:r>
            <a:r>
              <a:rPr b="0" lang="pt-BR" sz="750" spc="-12" strike="noStrike">
                <a:latin typeface="Verdana"/>
              </a:rPr>
              <a:t>FACE </a:t>
            </a:r>
            <a:r>
              <a:rPr b="0" lang="pt-BR" sz="750" spc="-15" strike="noStrike">
                <a:latin typeface="Verdana"/>
              </a:rPr>
              <a:t>ATTIVITA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40.811.541/0001-14,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1.318,80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4" name="object 24"/>
          <p:cNvSpPr/>
          <p:nvPr/>
        </p:nvSpPr>
        <p:spPr>
          <a:xfrm>
            <a:off x="488880" y="6692760"/>
            <a:ext cx="12283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5" name="object 25"/>
          <p:cNvSpPr/>
          <p:nvPr/>
        </p:nvSpPr>
        <p:spPr>
          <a:xfrm>
            <a:off x="488880" y="719784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6" name="object 26"/>
          <p:cNvSpPr/>
          <p:nvPr/>
        </p:nvSpPr>
        <p:spPr>
          <a:xfrm>
            <a:off x="3004920" y="7311960"/>
            <a:ext cx="15674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Motivo: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7" name="object 27"/>
          <p:cNvSpPr/>
          <p:nvPr/>
        </p:nvSpPr>
        <p:spPr>
          <a:xfrm>
            <a:off x="488880" y="781704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8" name="object 28"/>
          <p:cNvSpPr/>
          <p:nvPr/>
        </p:nvSpPr>
        <p:spPr>
          <a:xfrm>
            <a:off x="3004920" y="7817040"/>
            <a:ext cx="31100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FACE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9" name="object 29"/>
          <p:cNvSpPr/>
          <p:nvPr/>
        </p:nvSpPr>
        <p:spPr>
          <a:xfrm>
            <a:off x="488880" y="82652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0" name="object 30"/>
          <p:cNvSpPr/>
          <p:nvPr/>
        </p:nvSpPr>
        <p:spPr>
          <a:xfrm>
            <a:off x="488880" y="8655840"/>
            <a:ext cx="1276560" cy="6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Bloqueio/desbloqueio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Fim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1" name="object 31"/>
          <p:cNvSpPr/>
          <p:nvPr/>
        </p:nvSpPr>
        <p:spPr>
          <a:xfrm>
            <a:off x="1832760" y="8713080"/>
            <a:ext cx="596520" cy="57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10:57:00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01/07/2022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10:57:00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2" name="object 32"/>
          <p:cNvSpPr/>
          <p:nvPr/>
        </p:nvSpPr>
        <p:spPr>
          <a:xfrm>
            <a:off x="3004920" y="8769960"/>
            <a:ext cx="22089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Bloqueado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mensagens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chat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3" name="object 33"/>
          <p:cNvSpPr/>
          <p:nvPr/>
        </p:nvSpPr>
        <p:spPr>
          <a:xfrm>
            <a:off x="488880" y="9494280"/>
            <a:ext cx="600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Adjudicação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4" name="object 34"/>
          <p:cNvSpPr/>
          <p:nvPr/>
        </p:nvSpPr>
        <p:spPr>
          <a:xfrm>
            <a:off x="1832760" y="9322920"/>
            <a:ext cx="10494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01/07/2022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10:59:35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5" name="object 35"/>
          <p:cNvSpPr/>
          <p:nvPr/>
        </p:nvSpPr>
        <p:spPr>
          <a:xfrm>
            <a:off x="3004920" y="9494280"/>
            <a:ext cx="34567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Lote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adjudicado</a:t>
            </a:r>
            <a:r>
              <a:rPr b="0" lang="pt-BR" sz="750" spc="-7" strike="noStrike">
                <a:latin typeface="Verdana"/>
              </a:rPr>
              <a:t> para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Fornecedor </a:t>
            </a:r>
            <a:r>
              <a:rPr b="0" lang="pt-BR" sz="750" spc="-12" strike="noStrike">
                <a:latin typeface="Verdana"/>
              </a:rPr>
              <a:t>FACE </a:t>
            </a:r>
            <a:r>
              <a:rPr b="0" lang="pt-BR" sz="750" spc="-15" strike="noStrike">
                <a:latin typeface="Verdana"/>
              </a:rPr>
              <a:t>ATTIVITA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COMMERCIALE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6" name="object 36"/>
          <p:cNvSpPr/>
          <p:nvPr/>
        </p:nvSpPr>
        <p:spPr>
          <a:xfrm>
            <a:off x="460440" y="9970920"/>
            <a:ext cx="200124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Troca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Mensagens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troca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5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mensagens.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7" name="object 2"/>
          <p:cNvSpPr/>
          <p:nvPr/>
        </p:nvSpPr>
        <p:spPr>
          <a:xfrm>
            <a:off x="323280" y="165240"/>
            <a:ext cx="73188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 10:04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218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grpSp>
        <p:nvGrpSpPr>
          <p:cNvPr id="5219" name="object 4"/>
          <p:cNvGrpSpPr/>
          <p:nvPr/>
        </p:nvGrpSpPr>
        <p:grpSpPr>
          <a:xfrm>
            <a:off x="473040" y="596880"/>
            <a:ext cx="6622560" cy="19440"/>
            <a:chOff x="473040" y="596880"/>
            <a:chExt cx="6622560" cy="19440"/>
          </a:xfrm>
        </p:grpSpPr>
        <p:sp>
          <p:nvSpPr>
            <p:cNvPr id="5220" name="object 5"/>
            <p:cNvSpPr/>
            <p:nvPr/>
          </p:nvSpPr>
          <p:spPr>
            <a:xfrm>
              <a:off x="473040" y="596880"/>
              <a:ext cx="6622560" cy="9000"/>
            </a:xfrm>
            <a:custGeom>
              <a:avLst/>
              <a:gdLst/>
              <a:ahLst/>
              <a:rect l="l" t="t" r="r" b="b"/>
              <a:pathLst>
                <a:path w="6623050" h="9525">
                  <a:moveTo>
                    <a:pt x="6622952" y="9529"/>
                  </a:moveTo>
                  <a:lnTo>
                    <a:pt x="0" y="9529"/>
                  </a:lnTo>
                  <a:lnTo>
                    <a:pt x="0" y="0"/>
                  </a:lnTo>
                  <a:lnTo>
                    <a:pt x="6622952" y="0"/>
                  </a:lnTo>
                  <a:lnTo>
                    <a:pt x="6622952" y="9529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21" name="object 6"/>
            <p:cNvSpPr/>
            <p:nvPr/>
          </p:nvSpPr>
          <p:spPr>
            <a:xfrm>
              <a:off x="473040" y="596880"/>
              <a:ext cx="6622560" cy="19440"/>
            </a:xfrm>
            <a:custGeom>
              <a:avLst/>
              <a:gdLst/>
              <a:ahLst/>
              <a:rect l="l" t="t" r="r" b="b"/>
              <a:pathLst>
                <a:path w="6623050" h="19684">
                  <a:moveTo>
                    <a:pt x="6622961" y="0"/>
                  </a:moveTo>
                  <a:lnTo>
                    <a:pt x="6613423" y="9525"/>
                  </a:lnTo>
                  <a:lnTo>
                    <a:pt x="0" y="9525"/>
                  </a:lnTo>
                  <a:lnTo>
                    <a:pt x="0" y="19062"/>
                  </a:lnTo>
                  <a:lnTo>
                    <a:pt x="6613423" y="19062"/>
                  </a:lnTo>
                  <a:lnTo>
                    <a:pt x="6622961" y="19062"/>
                  </a:lnTo>
                  <a:lnTo>
                    <a:pt x="6622961" y="9525"/>
                  </a:lnTo>
                  <a:lnTo>
                    <a:pt x="6622961" y="0"/>
                  </a:lnTo>
                  <a:close/>
                </a:path>
              </a:pathLst>
            </a:cu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22" name="object 7"/>
            <p:cNvSpPr/>
            <p:nvPr/>
          </p:nvSpPr>
          <p:spPr>
            <a:xfrm>
              <a:off x="473040" y="596880"/>
              <a:ext cx="9000" cy="19440"/>
            </a:xfrm>
            <a:custGeom>
              <a:avLst/>
              <a:gdLst/>
              <a:ahLst/>
              <a:rect l="l" t="t" r="r" b="b"/>
              <a:pathLst>
                <a:path w="9525" h="19684">
                  <a:moveTo>
                    <a:pt x="0" y="19058"/>
                  </a:moveTo>
                  <a:lnTo>
                    <a:pt x="0" y="0"/>
                  </a:lnTo>
                  <a:lnTo>
                    <a:pt x="9529" y="0"/>
                  </a:lnTo>
                  <a:lnTo>
                    <a:pt x="9529" y="9529"/>
                  </a:lnTo>
                  <a:lnTo>
                    <a:pt x="0" y="19058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223" name="object 8"/>
          <p:cNvSpPr/>
          <p:nvPr/>
        </p:nvSpPr>
        <p:spPr>
          <a:xfrm>
            <a:off x="432000" y="775080"/>
            <a:ext cx="670284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Após </a:t>
            </a: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da fase de lances, o licitante melhor classificado em cada lote foi </a:t>
            </a:r>
            <a:r>
              <a:rPr b="0" lang="pt-BR" sz="750" spc="-7" strike="noStrike">
                <a:latin typeface="Verdana"/>
              </a:rPr>
              <a:t>declarado vencedor </a:t>
            </a:r>
            <a:r>
              <a:rPr b="0" lang="pt-BR" sz="750" spc="-1" strike="noStrike">
                <a:latin typeface="Verdana"/>
              </a:rPr>
              <a:t>conforme indicado no quadro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Resultado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pública,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classificação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dos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valores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ofertados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publicada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quadros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Lances,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103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concedido</a:t>
            </a:r>
            <a:r>
              <a:rPr b="0" lang="pt-BR" sz="750" spc="10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</a:t>
            </a:r>
            <a:r>
              <a:rPr b="0" lang="pt-BR" sz="750" spc="-1" strike="noStrike">
                <a:latin typeface="Verdana"/>
              </a:rPr>
              <a:t>recursal de acordo com o preconizado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 Decreto ou Edital.</a:t>
            </a:r>
            <a:endParaRPr b="0" lang="pt-BR" sz="7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Nada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mais </a:t>
            </a:r>
            <a:r>
              <a:rPr b="0" lang="pt-BR" sz="750" spc="-7" strike="noStrike">
                <a:latin typeface="Verdana"/>
              </a:rPr>
              <a:t>havendo </a:t>
            </a:r>
            <a:r>
              <a:rPr b="0" lang="pt-BR" sz="750" spc="-1" strike="noStrike">
                <a:latin typeface="Verdana"/>
              </a:rPr>
              <a:t>a </a:t>
            </a:r>
            <a:r>
              <a:rPr b="0" lang="pt-BR" sz="750" spc="-15" strike="noStrike">
                <a:latin typeface="Verdana"/>
              </a:rPr>
              <a:t>declarar,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 </a:t>
            </a:r>
            <a:r>
              <a:rPr b="0" lang="pt-BR" sz="750" spc="-7" strike="noStrike">
                <a:latin typeface="Verdana"/>
              </a:rPr>
              <a:t>encerrada</a:t>
            </a:r>
            <a:r>
              <a:rPr b="0" lang="pt-BR" sz="750" spc="-1" strike="noStrike">
                <a:latin typeface="Verdana"/>
              </a:rPr>
              <a:t> 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sessão cuja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ata foi </a:t>
            </a:r>
            <a:r>
              <a:rPr b="0" lang="pt-BR" sz="750" spc="-7" strike="noStrike">
                <a:latin typeface="Verdana"/>
              </a:rPr>
              <a:t>lavrada </a:t>
            </a:r>
            <a:r>
              <a:rPr b="0" lang="pt-BR" sz="750" spc="-1" strike="noStrike">
                <a:latin typeface="Verdana"/>
              </a:rPr>
              <a:t>e assinada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pelo(a) Pregoeiro(a).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24" name="object 9"/>
          <p:cNvSpPr/>
          <p:nvPr/>
        </p:nvSpPr>
        <p:spPr>
          <a:xfrm>
            <a:off x="473040" y="1891440"/>
            <a:ext cx="1990440" cy="360"/>
          </a:xfrm>
          <a:custGeom>
            <a:avLst/>
            <a:gdLst/>
            <a:ahLst/>
            <a:rect l="l" t="t" r="r" b="b"/>
            <a:pathLst>
              <a:path w="1990725" h="0">
                <a:moveTo>
                  <a:pt x="0" y="0"/>
                </a:moveTo>
                <a:lnTo>
                  <a:pt x="1990570" y="0"/>
                </a:lnTo>
              </a:path>
            </a:pathLst>
          </a:custGeom>
          <a:noFill/>
          <a:ln w="829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25" name="object 10"/>
          <p:cNvSpPr/>
          <p:nvPr/>
        </p:nvSpPr>
        <p:spPr>
          <a:xfrm>
            <a:off x="460440" y="1927800"/>
            <a:ext cx="5035680" cy="61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Sônia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Regina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Marques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Pregoeiro(a)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"/>
              </a:spcBef>
              <a:buNone/>
            </a:pPr>
            <a:endParaRPr b="0" lang="pt-BR" sz="750" spc="-1" strike="noStrike">
              <a:latin typeface="Arial"/>
            </a:endParaRPr>
          </a:p>
          <a:p>
            <a:pPr marL="162504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-----------</a:t>
            </a:r>
            <a:r>
              <a:rPr b="0" lang="pt-BR" sz="750" spc="-7" strike="noStrike">
                <a:latin typeface="Verdana"/>
              </a:rPr>
              <a:t> Data/Hora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Geração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Ata: </a:t>
            </a:r>
            <a:r>
              <a:rPr b="0" lang="pt-BR" sz="750" spc="-1" strike="noStrike">
                <a:latin typeface="Verdana"/>
              </a:rPr>
              <a:t>07/07/2022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10:04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-----------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26" name="object 11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5227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37DF72F4-C9B3-4014-8880-D295E07BB7C7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object 44"/>
          <p:cNvSpPr/>
          <p:nvPr/>
        </p:nvSpPr>
        <p:spPr>
          <a:xfrm>
            <a:off x="323280" y="10372680"/>
            <a:ext cx="236700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0000"/>
              </a:lnSpc>
              <a:spcBef>
                <a:spcPts val="26"/>
              </a:spcBef>
              <a:buNone/>
            </a:pPr>
            <a:r>
              <a:rPr b="0" lang="pt-BR" sz="800" spc="-7" strike="noStrike" u="sng">
                <a:solidFill>
                  <a:srgbClr val="000000"/>
                </a:solidFill>
                <a:uFillTx/>
                <a:latin typeface="Arial MT"/>
                <a:hlinkClick r:id="rId1"/>
              </a:rPr>
              <a:t>https://www.compras.rs.gov.br/egov2/indexMenu.jsp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82" name="PlaceHolder 1"/>
          <p:cNvSpPr>
            <a:spLocks noGrp="1"/>
          </p:cNvSpPr>
          <p:nvPr>
            <p:ph type="sldNum"/>
          </p:nvPr>
        </p:nvSpPr>
        <p:spPr>
          <a:xfrm>
            <a:off x="6927840" y="10372680"/>
            <a:ext cx="343080" cy="6205320"/>
          </a:xfrm>
          <a:prstGeom prst="rect">
            <a:avLst/>
          </a:prstGeom>
          <a:noFill/>
          <a:ln w="0">
            <a:noFill/>
          </a:ln>
        </p:spPr>
        <p:txBody>
          <a:bodyPr lIns="0" rIns="0" tIns="3240" bIns="0" anchor="t">
            <a:noAutofit/>
          </a:bodyPr>
          <a:p>
            <a:pPr marL="38160">
              <a:lnSpc>
                <a:spcPct val="100000"/>
              </a:lnSpc>
              <a:spcBef>
                <a:spcPts val="26"/>
              </a:spcBef>
              <a:buNone/>
            </a:pPr>
            <a:fld id="{E9690E66-9D96-4094-9FA2-770E70D69B54}" type="slidenum">
              <a:rPr b="0" lang="pt-BR" sz="800" spc="-7" strike="noStrike">
                <a:solidFill>
                  <a:srgbClr val="000000"/>
                </a:solidFill>
                <a:latin typeface="Arial MT"/>
              </a:rPr>
              <a:t>&lt;número&gt;</a:t>
            </a:fld>
            <a:r>
              <a:rPr b="0" lang="pt-BR" sz="800" spc="-7" strike="noStrike">
                <a:solidFill>
                  <a:srgbClr val="000000"/>
                </a:solidFill>
                <a:latin typeface="Arial MT"/>
              </a:rPr>
              <a:t>/84</a:t>
            </a:r>
            <a:endParaRPr b="0" lang="pt-BR" sz="800" spc="-1" strike="noStrike">
              <a:latin typeface="Times New Roman"/>
            </a:endParaRPr>
          </a:p>
        </p:txBody>
      </p:sp>
      <p:sp>
        <p:nvSpPr>
          <p:cNvPr id="483" name="object 2"/>
          <p:cNvSpPr/>
          <p:nvPr/>
        </p:nvSpPr>
        <p:spPr>
          <a:xfrm>
            <a:off x="323280" y="165240"/>
            <a:ext cx="19364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07/07/22,</a:t>
            </a:r>
            <a:r>
              <a:rPr b="0" lang="pt-BR" sz="800" spc="-52" strike="noStrike">
                <a:latin typeface="Arial MT"/>
              </a:rPr>
              <a:t> </a:t>
            </a:r>
            <a:r>
              <a:rPr b="0" lang="pt-BR" sz="800" spc="-1" strike="noStrike">
                <a:latin typeface="Arial MT"/>
              </a:rPr>
              <a:t>10:04</a:t>
            </a:r>
            <a:endParaRPr b="0" lang="pt-BR" sz="800" spc="-1" strike="noStrike">
              <a:latin typeface="Arial"/>
            </a:endParaRPr>
          </a:p>
          <a:p>
            <a:pPr marL="178560">
              <a:lnSpc>
                <a:spcPct val="100000"/>
              </a:lnSpc>
              <a:spcBef>
                <a:spcPts val="541"/>
              </a:spcBef>
              <a:buNone/>
              <a:tabLst>
                <a:tab algn="l" pos="587880"/>
              </a:tabLst>
            </a:pPr>
            <a:r>
              <a:rPr b="0" lang="pt-BR" sz="750" spc="-1" strike="noStrike">
                <a:latin typeface="Verdana"/>
              </a:rPr>
              <a:t>6º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7" strike="noStrike">
                <a:latin typeface="Verdana"/>
              </a:rPr>
              <a:t>FINOTECH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SOLUÇÕES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4" name="object 3"/>
          <p:cNvSpPr/>
          <p:nvPr/>
        </p:nvSpPr>
        <p:spPr>
          <a:xfrm>
            <a:off x="3839040" y="165240"/>
            <a:ext cx="9680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800" spc="-1" strike="noStrike">
                <a:latin typeface="Arial MT"/>
              </a:rPr>
              <a:t>Compras Eletrônicas</a:t>
            </a:r>
            <a:endParaRPr b="0" lang="pt-BR" sz="800" spc="-1" strike="noStrike">
              <a:latin typeface="Arial"/>
            </a:endParaRPr>
          </a:p>
        </p:txBody>
      </p:sp>
      <p:sp>
        <p:nvSpPr>
          <p:cNvPr id="485" name="object 4"/>
          <p:cNvSpPr/>
          <p:nvPr/>
        </p:nvSpPr>
        <p:spPr>
          <a:xfrm>
            <a:off x="5226840" y="355680"/>
            <a:ext cx="90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43.467.461/0001-</a:t>
            </a:r>
            <a:endParaRPr b="0" lang="pt-BR" sz="75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81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6" name="object 5"/>
          <p:cNvSpPr/>
          <p:nvPr/>
        </p:nvSpPr>
        <p:spPr>
          <a:xfrm>
            <a:off x="6622200" y="35568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2.820,00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7" name="object 6"/>
          <p:cNvSpPr/>
          <p:nvPr/>
        </p:nvSpPr>
        <p:spPr>
          <a:xfrm>
            <a:off x="488880" y="689040"/>
            <a:ext cx="1382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7º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8" name="object 7"/>
          <p:cNvSpPr/>
          <p:nvPr/>
        </p:nvSpPr>
        <p:spPr>
          <a:xfrm>
            <a:off x="898920" y="631800"/>
            <a:ext cx="52365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721400"/>
              </a:tabLst>
            </a:pPr>
            <a:r>
              <a:rPr b="0" lang="pt-BR" sz="750" spc="-1" strike="noStrike">
                <a:latin typeface="Verdana"/>
              </a:rPr>
              <a:t>NELSO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DUTRA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COMÉRCIO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SERVIÇOS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TELEFONIA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IMPORTAÇÕES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21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28.428.374/0001-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12" strike="noStrike">
                <a:latin typeface="Verdana"/>
              </a:rPr>
              <a:t>EXPORTAÇÕES</a:t>
            </a:r>
            <a:r>
              <a:rPr b="0" lang="pt-BR" sz="750" spc="9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EIRELI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21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89" name="object 8"/>
          <p:cNvSpPr/>
          <p:nvPr/>
        </p:nvSpPr>
        <p:spPr>
          <a:xfrm>
            <a:off x="6622200" y="68904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2.840,00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0" name="object 9"/>
          <p:cNvSpPr/>
          <p:nvPr/>
        </p:nvSpPr>
        <p:spPr>
          <a:xfrm>
            <a:off x="460440" y="1051200"/>
            <a:ext cx="2054520" cy="13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11:32:59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Julgamento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380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12:04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1" name="object 10"/>
          <p:cNvSpPr/>
          <p:nvPr/>
        </p:nvSpPr>
        <p:spPr>
          <a:xfrm>
            <a:off x="2814120" y="1404000"/>
            <a:ext cx="1080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Fim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lang="pt-BR" sz="750" spc="-1" strike="noStrike">
                <a:latin typeface="Verdana"/>
              </a:rPr>
              <a:t>24/06/2022 12:04:05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2" name="object 11"/>
          <p:cNvSpPr/>
          <p:nvPr/>
        </p:nvSpPr>
        <p:spPr>
          <a:xfrm>
            <a:off x="5139360" y="1451520"/>
            <a:ext cx="902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Motivo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Reabertura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3" name="object 12"/>
          <p:cNvSpPr/>
          <p:nvPr/>
        </p:nvSpPr>
        <p:spPr>
          <a:xfrm>
            <a:off x="4920120" y="1946880"/>
            <a:ext cx="43668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1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  Aceita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4" name="object 13"/>
          <p:cNvSpPr/>
          <p:nvPr/>
        </p:nvSpPr>
        <p:spPr>
          <a:xfrm>
            <a:off x="460440" y="2461680"/>
            <a:ext cx="1846080" cy="83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envio</a:t>
            </a:r>
            <a:r>
              <a:rPr b="1" lang="pt-BR" sz="750" spc="-2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documentação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Início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1"/>
              </a:spcBef>
              <a:buNone/>
            </a:pPr>
            <a:r>
              <a:rPr b="1" lang="pt-BR" sz="750" spc="-1" strike="noStrike">
                <a:latin typeface="Verdana"/>
              </a:rPr>
              <a:t>Resultado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da</a:t>
            </a:r>
            <a:r>
              <a:rPr b="1" lang="pt-BR" sz="750" spc="-3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5" name="object 14"/>
          <p:cNvSpPr/>
          <p:nvPr/>
        </p:nvSpPr>
        <p:spPr>
          <a:xfrm>
            <a:off x="2309040" y="2862000"/>
            <a:ext cx="4582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Data Fim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6" name="object 15"/>
          <p:cNvSpPr/>
          <p:nvPr/>
        </p:nvSpPr>
        <p:spPr>
          <a:xfrm>
            <a:off x="3852720" y="2862000"/>
            <a:ext cx="436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Situação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497" name="object 16"/>
          <p:cNvSpPr/>
          <p:nvPr/>
        </p:nvSpPr>
        <p:spPr>
          <a:xfrm>
            <a:off x="5329800" y="2862000"/>
            <a:ext cx="5223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Tipo P</a:t>
            </a:r>
            <a:r>
              <a:rPr b="0" lang="pt-BR" sz="750" spc="-15" strike="noStrike">
                <a:latin typeface="Verdana"/>
              </a:rPr>
              <a:t>r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7" strike="noStrike">
                <a:latin typeface="Verdana"/>
              </a:rPr>
              <a:t>z</a:t>
            </a:r>
            <a:r>
              <a:rPr b="0" lang="pt-BR" sz="750" spc="-1" strike="noStrike">
                <a:latin typeface="Verdana"/>
              </a:rPr>
              <a:t>o</a:t>
            </a:r>
            <a:endParaRPr b="0" lang="pt-BR" sz="750" spc="-1" strike="noStrike">
              <a:latin typeface="Arial"/>
            </a:endParaRPr>
          </a:p>
        </p:txBody>
      </p:sp>
      <p:graphicFrame>
        <p:nvGraphicFramePr>
          <p:cNvPr id="498" name="object 17"/>
          <p:cNvGraphicFramePr/>
          <p:nvPr/>
        </p:nvGraphicFramePr>
        <p:xfrm>
          <a:off x="469800" y="3255120"/>
          <a:ext cx="5963400" cy="277560"/>
        </p:xfrm>
        <a:graphic>
          <a:graphicData uri="http://schemas.openxmlformats.org/drawingml/2006/table">
            <a:tbl>
              <a:tblPr/>
              <a:tblGrid>
                <a:gridCol w="1524960"/>
                <a:gridCol w="2989440"/>
                <a:gridCol w="1449000"/>
              </a:tblGrid>
              <a:tr h="138600">
                <a:tc>
                  <a:txBody>
                    <a:bodyPr lIns="0" rIns="0" tIns="360" bIns="0" anchor="t">
                      <a:noAutofit/>
                    </a:bodyPr>
                    <a:p>
                      <a:pPr marL="3168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Data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marL="602640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Usuário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3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Situação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  <a:tr h="138960">
                <a:tc>
                  <a:txBody>
                    <a:bodyPr lIns="0" rIns="0" tIns="23400" bIns="0" anchor="t">
                      <a:noAutofit/>
                    </a:bodyPr>
                    <a:p>
                      <a:pPr marL="3168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24/06/2022</a:t>
                      </a:r>
                      <a:r>
                        <a:rPr b="0" lang="pt-BR" sz="750" spc="-55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12:16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marL="602640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Sônia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Regina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Marques</a:t>
                      </a:r>
                      <a:r>
                        <a:rPr b="0" lang="pt-BR" sz="750" spc="-21" strike="noStrike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b="0" lang="pt-BR" sz="750" spc="-7" strike="noStrike">
                          <a:solidFill>
                            <a:srgbClr val="000000"/>
                          </a:solidFill>
                          <a:latin typeface="Verdana"/>
                        </a:rPr>
                        <a:t>Silveira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  <a:tc>
                  <a:txBody>
                    <a:bodyPr lIns="0" rIns="0" tIns="23400" bIns="0" anchor="t">
                      <a:noAutofit/>
                    </a:bodyPr>
                    <a:p>
                      <a:pPr algn="r">
                        <a:lnSpc>
                          <a:spcPts val="811"/>
                        </a:lnSpc>
                        <a:spcBef>
                          <a:spcPts val="184"/>
                        </a:spcBef>
                        <a:buNone/>
                      </a:pPr>
                      <a:r>
                        <a:rPr b="0" lang="pt-BR" sz="750" spc="-1" strike="noStrike">
                          <a:solidFill>
                            <a:srgbClr val="000000"/>
                          </a:solidFill>
                          <a:latin typeface="Verdana"/>
                        </a:rPr>
                        <a:t>Habilitada</a:t>
                      </a:r>
                      <a:endParaRPr b="0" lang="pt-BR" sz="750" spc="-1" strike="noStrike">
                        <a:latin typeface="Arial"/>
                      </a:endParaRPr>
                    </a:p>
                  </a:txBody>
                  <a:tcPr anchor="t">
                    <a:noFill/>
                  </a:tcPr>
                </a:tc>
              </a:tr>
            </a:tbl>
          </a:graphicData>
        </a:graphic>
      </p:graphicFrame>
      <p:sp>
        <p:nvSpPr>
          <p:cNvPr id="499" name="object 18"/>
          <p:cNvSpPr/>
          <p:nvPr/>
        </p:nvSpPr>
        <p:spPr>
          <a:xfrm>
            <a:off x="460440" y="3709800"/>
            <a:ext cx="5181840" cy="10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1" lang="pt-BR" sz="750" spc="-1" strike="noStrike">
                <a:latin typeface="Verdana"/>
              </a:rPr>
              <a:t>Intenções</a:t>
            </a:r>
            <a:r>
              <a:rPr b="1" lang="pt-BR" sz="750" spc="-3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Recursos</a:t>
            </a:r>
            <a:r>
              <a:rPr b="1" lang="pt-BR" sz="750" spc="-2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Interpostas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1" lang="pt-BR" sz="750" spc="-1" strike="noStrike">
                <a:latin typeface="Verdana"/>
              </a:rPr>
              <a:t>Prazo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registro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intenção: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2</a:t>
            </a:r>
            <a:r>
              <a:rPr b="1" lang="pt-BR" sz="750" spc="-7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minuto(s)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-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Abertura: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12:16</a:t>
            </a:r>
            <a:r>
              <a:rPr b="0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Fechamento:</a:t>
            </a:r>
            <a:r>
              <a:rPr b="1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12:18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intenções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recurso,</a:t>
            </a:r>
            <a:r>
              <a:rPr b="0" i="1" lang="pt-BR" sz="750" spc="-7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ou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foram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retiradas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pelo</a:t>
            </a:r>
            <a:r>
              <a:rPr b="0" i="1" lang="pt-BR" sz="750" spc="-12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usuário.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61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Negociação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Direta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Ajuste</a:t>
            </a:r>
            <a:r>
              <a:rPr b="1" lang="pt-BR" sz="750" spc="-15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de</a:t>
            </a:r>
            <a:r>
              <a:rPr b="1" lang="pt-BR" sz="750" spc="-12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4"/>
              </a:spcBef>
              <a:buNone/>
            </a:pPr>
            <a:r>
              <a:rPr b="0" i="1" lang="pt-BR" sz="750" spc="-1" strike="noStrike">
                <a:latin typeface="Verdana"/>
              </a:rPr>
              <a:t>Não</a:t>
            </a:r>
            <a:r>
              <a:rPr b="0" i="1" lang="pt-BR" sz="750" spc="-26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há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registros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de</a:t>
            </a:r>
            <a:r>
              <a:rPr b="0" i="1" lang="pt-BR" sz="750" spc="-21" strike="noStrike">
                <a:latin typeface="Verdana"/>
              </a:rPr>
              <a:t> </a:t>
            </a:r>
            <a:r>
              <a:rPr b="0" i="1" lang="pt-BR" sz="750" spc="-1" strike="noStrike">
                <a:latin typeface="Verdana"/>
              </a:rPr>
              <a:t>negociação.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0" name="object 19"/>
          <p:cNvSpPr/>
          <p:nvPr/>
        </p:nvSpPr>
        <p:spPr>
          <a:xfrm>
            <a:off x="460440" y="4891680"/>
            <a:ext cx="87912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750" spc="-1" strike="noStrike">
                <a:latin typeface="Verdana"/>
              </a:rPr>
              <a:t>Eventos</a:t>
            </a:r>
            <a:r>
              <a:rPr b="1" lang="pt-BR" sz="750" spc="-46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do</a:t>
            </a:r>
            <a:r>
              <a:rPr b="1" lang="pt-BR" sz="750" spc="-41" strike="noStrike">
                <a:latin typeface="Verdana"/>
              </a:rPr>
              <a:t> </a:t>
            </a:r>
            <a:r>
              <a:rPr b="1" lang="pt-BR" sz="750" spc="-1" strike="noStrike">
                <a:latin typeface="Verdana"/>
              </a:rPr>
              <a:t>Lote</a:t>
            </a:r>
            <a:endParaRPr b="0" lang="pt-BR" sz="750" spc="-1" strike="noStrike">
              <a:latin typeface="Arial"/>
            </a:endParaRPr>
          </a:p>
          <a:p>
            <a:pPr marL="41400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pt-BR" sz="750" spc="-7" strike="noStrike">
                <a:latin typeface="Verdana"/>
              </a:rPr>
              <a:t>Evento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1" name="object 20"/>
          <p:cNvSpPr/>
          <p:nvPr/>
        </p:nvSpPr>
        <p:spPr>
          <a:xfrm>
            <a:off x="1832760" y="5034600"/>
            <a:ext cx="1049400" cy="20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>
              <a:lnSpc>
                <a:spcPct val="100000"/>
              </a:lnSpc>
              <a:spcBef>
                <a:spcPts val="476"/>
              </a:spcBef>
              <a:buNone/>
            </a:pPr>
            <a:r>
              <a:rPr b="0" lang="pt-BR" sz="750" spc="-1" strike="noStrike">
                <a:latin typeface="Verdana"/>
              </a:rPr>
              <a:t>Data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/</a:t>
            </a:r>
            <a:r>
              <a:rPr b="0" lang="pt-BR" sz="750" spc="-2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Hora</a:t>
            </a:r>
            <a:r>
              <a:rPr b="0" lang="pt-BR" sz="750" spc="15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Usuário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09:09:21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09:22:38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spcBef>
                <a:spcPts val="6"/>
              </a:spcBef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09:22:52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2" name="object 21"/>
          <p:cNvSpPr/>
          <p:nvPr/>
        </p:nvSpPr>
        <p:spPr>
          <a:xfrm>
            <a:off x="3004920" y="5082120"/>
            <a:ext cx="583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Observação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3" name="object 22"/>
          <p:cNvSpPr/>
          <p:nvPr/>
        </p:nvSpPr>
        <p:spPr>
          <a:xfrm>
            <a:off x="488880" y="5415840"/>
            <a:ext cx="10936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</a:t>
            </a:r>
            <a:r>
              <a:rPr b="0" lang="pt-BR" sz="750" spc="-3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4" name="object 23"/>
          <p:cNvSpPr/>
          <p:nvPr/>
        </p:nvSpPr>
        <p:spPr>
          <a:xfrm>
            <a:off x="3004920" y="5415840"/>
            <a:ext cx="138348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As</a:t>
            </a:r>
            <a:r>
              <a:rPr b="0" lang="pt-BR" sz="750" spc="-3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propostas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foram</a:t>
            </a:r>
            <a:r>
              <a:rPr b="0" lang="pt-BR" sz="750" spc="-2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abertas.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5" name="object 24"/>
          <p:cNvSpPr/>
          <p:nvPr/>
        </p:nvSpPr>
        <p:spPr>
          <a:xfrm>
            <a:off x="488880" y="5863680"/>
            <a:ext cx="9446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Desclassificação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6" name="object 25"/>
          <p:cNvSpPr/>
          <p:nvPr/>
        </p:nvSpPr>
        <p:spPr>
          <a:xfrm>
            <a:off x="3004920" y="5863680"/>
            <a:ext cx="397224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enviada </a:t>
            </a:r>
            <a:r>
              <a:rPr b="0" lang="pt-BR" sz="750" spc="-1" strike="noStrike">
                <a:latin typeface="Verdana"/>
              </a:rPr>
              <a:t>via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sistema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é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16528255/0001-61,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que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difere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CNPJ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7" name="object 26"/>
          <p:cNvSpPr/>
          <p:nvPr/>
        </p:nvSpPr>
        <p:spPr>
          <a:xfrm>
            <a:off x="488880" y="6426000"/>
            <a:ext cx="120564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Início/reinício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da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8" name="object 27"/>
          <p:cNvSpPr/>
          <p:nvPr/>
        </p:nvSpPr>
        <p:spPr>
          <a:xfrm>
            <a:off x="3004920" y="6426000"/>
            <a:ext cx="3388680" cy="2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Lances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UNITÁRIO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normal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disputa: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10min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09" name="object 28"/>
          <p:cNvSpPr/>
          <p:nvPr/>
        </p:nvSpPr>
        <p:spPr>
          <a:xfrm>
            <a:off x="463680" y="6816600"/>
            <a:ext cx="1991160" cy="18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816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tempo</a:t>
            </a:r>
            <a:r>
              <a:rPr b="0" lang="pt-BR" sz="750" spc="-1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randômico</a:t>
            </a:r>
            <a:r>
              <a:rPr b="0" lang="pt-BR" sz="750" spc="199" strike="noStrike">
                <a:latin typeface="Verdana"/>
              </a:rPr>
              <a:t> </a:t>
            </a:r>
            <a:r>
              <a:rPr b="0" lang="pt-BR" sz="1129" spc="-1" strike="noStrike" baseline="33000">
                <a:latin typeface="Verdana"/>
              </a:rPr>
              <a:t>24/06/2022</a:t>
            </a:r>
            <a:endParaRPr b="0" lang="pt-BR" sz="1130" spc="-1" strike="noStrike">
              <a:latin typeface="Arial"/>
            </a:endParaRPr>
          </a:p>
        </p:txBody>
      </p:sp>
      <p:sp>
        <p:nvSpPr>
          <p:cNvPr id="510" name="object 29"/>
          <p:cNvSpPr/>
          <p:nvPr/>
        </p:nvSpPr>
        <p:spPr>
          <a:xfrm>
            <a:off x="1832760" y="6873840"/>
            <a:ext cx="4752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09:33:00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1" name="object 30"/>
          <p:cNvSpPr/>
          <p:nvPr/>
        </p:nvSpPr>
        <p:spPr>
          <a:xfrm>
            <a:off x="488880" y="7093080"/>
            <a:ext cx="126216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automatico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2" name="object 31"/>
          <p:cNvSpPr/>
          <p:nvPr/>
        </p:nvSpPr>
        <p:spPr>
          <a:xfrm>
            <a:off x="1832760" y="7035840"/>
            <a:ext cx="5965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24/06/2022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10:00:19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3" name="object 32"/>
          <p:cNvSpPr/>
          <p:nvPr/>
        </p:nvSpPr>
        <p:spPr>
          <a:xfrm>
            <a:off x="488880" y="7483680"/>
            <a:ext cx="7369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valor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4" name="object 33"/>
          <p:cNvSpPr/>
          <p:nvPr/>
        </p:nvSpPr>
        <p:spPr>
          <a:xfrm>
            <a:off x="1832760" y="7311960"/>
            <a:ext cx="1049400" cy="368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6192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10:52:19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11:32:59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12:04:05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12:04:12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12:16:15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  <a:p>
            <a:pPr marL="12600" indent="6192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t-BR" sz="750" spc="-1" strike="noStrike">
                <a:latin typeface="Verdana"/>
              </a:rPr>
              <a:t>Sônia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24/06/2022</a:t>
            </a:r>
            <a:r>
              <a:rPr b="0" lang="pt-BR" sz="750" spc="29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Regina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1" strike="noStrike">
                <a:latin typeface="Verdana"/>
              </a:rPr>
              <a:t>12:16:15</a:t>
            </a:r>
            <a:r>
              <a:rPr b="0" lang="pt-BR" sz="750" spc="-1" strike="noStrike">
                <a:latin typeface="Verdana"/>
              </a:rPr>
              <a:t>	</a:t>
            </a:r>
            <a:r>
              <a:rPr b="0" lang="pt-BR" sz="750" spc="-1" strike="noStrike">
                <a:latin typeface="Verdana"/>
              </a:rPr>
              <a:t>Marques</a:t>
            </a:r>
            <a:endParaRPr b="0" lang="pt-BR" sz="750" spc="-1" strike="noStrike">
              <a:latin typeface="Arial"/>
            </a:endParaRPr>
          </a:p>
          <a:p>
            <a:pPr marL="12600" indent="619200" algn="r">
              <a:lnSpc>
                <a:spcPct val="100000"/>
              </a:lnSpc>
              <a:buNone/>
              <a:tabLst>
                <a:tab algn="l" pos="619200"/>
              </a:tabLst>
            </a:pPr>
            <a:r>
              <a:rPr b="0" lang="pt-BR" sz="750" spc="-7" strike="noStrike">
                <a:latin typeface="Verdana"/>
              </a:rPr>
              <a:t>Silveira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5" name="object 34"/>
          <p:cNvSpPr/>
          <p:nvPr/>
        </p:nvSpPr>
        <p:spPr>
          <a:xfrm>
            <a:off x="3004920" y="7426440"/>
            <a:ext cx="407016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aceito o </a:t>
            </a:r>
            <a:r>
              <a:rPr b="0" lang="pt-BR" sz="750" spc="-7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de R$ 385,00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o lote. </a:t>
            </a:r>
            <a:r>
              <a:rPr b="0" lang="pt-BR" sz="750" spc="-12" strike="noStrike">
                <a:latin typeface="Verdana"/>
              </a:rPr>
              <a:t>Valor </a:t>
            </a:r>
            <a:r>
              <a:rPr b="0" lang="pt-BR" sz="750" spc="-1" strike="noStrike">
                <a:latin typeface="Verdana"/>
              </a:rPr>
              <a:t>unitário ofertado pelo melhor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disputa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6" name="object 35"/>
          <p:cNvSpPr/>
          <p:nvPr/>
        </p:nvSpPr>
        <p:spPr>
          <a:xfrm>
            <a:off x="488880" y="7817040"/>
            <a:ext cx="1162800" cy="4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Abertura/Reabertura</a:t>
            </a:r>
            <a:r>
              <a:rPr b="0" lang="pt-BR" sz="750" spc="-55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45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envio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documentação de  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7" name="object 36"/>
          <p:cNvSpPr/>
          <p:nvPr/>
        </p:nvSpPr>
        <p:spPr>
          <a:xfrm>
            <a:off x="3004920" y="7874280"/>
            <a:ext cx="406620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Aberto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pelo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Pregoeiro(a).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prazo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7" strike="noStrike">
                <a:latin typeface="Verdana"/>
              </a:rPr>
              <a:t>encerra </a:t>
            </a:r>
            <a:r>
              <a:rPr b="0" lang="pt-BR" sz="750" spc="-1" strike="noStrike">
                <a:latin typeface="Verdana"/>
              </a:rPr>
              <a:t>às 24/06/2022 12:32. </a:t>
            </a:r>
            <a:r>
              <a:rPr b="0" lang="pt-BR" sz="750" spc="-7" strike="noStrike">
                <a:latin typeface="Verdana"/>
              </a:rPr>
              <a:t>Utilize </a:t>
            </a:r>
            <a:r>
              <a:rPr b="0" lang="pt-BR" sz="750" spc="-1" strike="noStrike">
                <a:latin typeface="Verdana"/>
              </a:rPr>
              <a:t>a opção "Julgamento de Proposta" </a:t>
            </a:r>
            <a:r>
              <a:rPr b="0" lang="pt-BR" sz="750" spc="-7" strike="noStrike">
                <a:latin typeface="Verdana"/>
              </a:rPr>
              <a:t>para enviar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ou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consultar a documentação </a:t>
            </a:r>
            <a:r>
              <a:rPr b="0" lang="pt-BR" sz="750" spc="-7" strike="noStrike">
                <a:latin typeface="Verdana"/>
              </a:rPr>
              <a:t>enviada</a:t>
            </a:r>
            <a:r>
              <a:rPr b="0" lang="pt-BR" sz="750" spc="-1" strike="noStrike">
                <a:latin typeface="Verdana"/>
              </a:rPr>
              <a:t> pelo sistema</a:t>
            </a:r>
            <a:r>
              <a:rPr b="0" lang="pt-BR" sz="750" spc="-7" strike="noStrike">
                <a:latin typeface="Verdana"/>
              </a:rPr>
              <a:t> eletrônico.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8" name="object 37"/>
          <p:cNvSpPr/>
          <p:nvPr/>
        </p:nvSpPr>
        <p:spPr>
          <a:xfrm>
            <a:off x="488880" y="8379360"/>
            <a:ext cx="126468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7" strike="noStrike">
                <a:latin typeface="Verdana"/>
              </a:rPr>
              <a:t>Encerramento </a:t>
            </a:r>
            <a:r>
              <a:rPr b="0" lang="pt-BR" sz="750" spc="-1" strike="noStrike">
                <a:latin typeface="Verdana"/>
              </a:rPr>
              <a:t>manual 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prazo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19" name="object 38"/>
          <p:cNvSpPr/>
          <p:nvPr/>
        </p:nvSpPr>
        <p:spPr>
          <a:xfrm>
            <a:off x="3004920" y="8436600"/>
            <a:ext cx="380376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O </a:t>
            </a:r>
            <a:r>
              <a:rPr b="0" lang="pt-BR" sz="750" spc="-7" strike="noStrike">
                <a:latin typeface="Verdana"/>
              </a:rPr>
              <a:t>prazo para envio </a:t>
            </a:r>
            <a:r>
              <a:rPr b="0" lang="pt-BR" sz="750" spc="-1" strike="noStrike">
                <a:latin typeface="Verdana"/>
              </a:rPr>
              <a:t>de documentação de proposta foi </a:t>
            </a:r>
            <a:r>
              <a:rPr b="0" lang="pt-BR" sz="750" spc="-7" strike="noStrike">
                <a:latin typeface="Verdana"/>
              </a:rPr>
              <a:t>encerrado </a:t>
            </a:r>
            <a:r>
              <a:rPr b="0" lang="pt-BR" sz="750" spc="-1" strike="noStrike">
                <a:latin typeface="Verdana"/>
              </a:rPr>
              <a:t>manualmente. </a:t>
            </a:r>
            <a:r>
              <a:rPr b="0" lang="pt-BR" sz="750" spc="-256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Motivo: </a:t>
            </a:r>
            <a:r>
              <a:rPr b="0" lang="pt-BR" sz="750" spc="-1" strike="noStrike">
                <a:latin typeface="Verdana"/>
              </a:rPr>
              <a:t>Proposta recebida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0" name="object 39"/>
          <p:cNvSpPr/>
          <p:nvPr/>
        </p:nvSpPr>
        <p:spPr>
          <a:xfrm>
            <a:off x="488880" y="8998920"/>
            <a:ext cx="91980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Aceite</a:t>
            </a:r>
            <a:r>
              <a:rPr b="0" lang="pt-BR" sz="750" spc="-46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41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1" name="object 40"/>
          <p:cNvSpPr/>
          <p:nvPr/>
        </p:nvSpPr>
        <p:spPr>
          <a:xfrm>
            <a:off x="3004920" y="8884440"/>
            <a:ext cx="3895920" cy="35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2" strike="noStrike">
                <a:latin typeface="Verdana"/>
              </a:rPr>
              <a:t>Foi </a:t>
            </a:r>
            <a:r>
              <a:rPr b="0" lang="pt-BR" sz="750" spc="-1" strike="noStrike">
                <a:latin typeface="Verdana"/>
              </a:rPr>
              <a:t>analisada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proposta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melhor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classificada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7" strike="noStrike">
                <a:latin typeface="Verdana"/>
              </a:rPr>
              <a:t>para </a:t>
            </a:r>
            <a:r>
              <a:rPr b="0" lang="pt-BR" sz="750" spc="-1" strike="noStrike">
                <a:latin typeface="Verdana"/>
              </a:rPr>
              <a:t>este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lote.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endParaRPr b="0" lang="pt-BR" sz="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-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03.928.935/0001-20,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com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</a:t>
            </a:r>
            <a:r>
              <a:rPr b="0" lang="pt-BR" sz="750" spc="-7" strike="noStrike">
                <a:latin typeface="Verdana"/>
              </a:rPr>
              <a:t> valor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R$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385,00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(unitário)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ofertado</a:t>
            </a:r>
            <a:r>
              <a:rPr b="0" lang="pt-BR" sz="750" spc="-7" strike="noStrike">
                <a:latin typeface="Verdana"/>
              </a:rPr>
              <a:t> para</a:t>
            </a:r>
            <a:r>
              <a:rPr b="0" lang="pt-BR" sz="750" spc="-1" strike="noStrike">
                <a:latin typeface="Verdana"/>
              </a:rPr>
              <a:t> o lote.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2" name="object 41"/>
          <p:cNvSpPr/>
          <p:nvPr/>
        </p:nvSpPr>
        <p:spPr>
          <a:xfrm>
            <a:off x="488880" y="9504000"/>
            <a:ext cx="551520" cy="12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Habilitação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3" name="object 42"/>
          <p:cNvSpPr/>
          <p:nvPr/>
        </p:nvSpPr>
        <p:spPr>
          <a:xfrm>
            <a:off x="3004920" y="9446760"/>
            <a:ext cx="39682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Empresa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5" strike="noStrike">
                <a:latin typeface="Verdana"/>
              </a:rPr>
              <a:t>HAYA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INFORMÁTICA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21" strike="noStrike">
                <a:latin typeface="Verdana"/>
              </a:rPr>
              <a:t>LTDA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habilitada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no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lote,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foi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aceita</a:t>
            </a:r>
            <a:r>
              <a:rPr b="0" lang="pt-BR" sz="750" spc="-1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documentação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 </a:t>
            </a:r>
            <a:r>
              <a:rPr b="0" lang="pt-BR" sz="750" spc="-250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habilitação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já disponibilizada pela</a:t>
            </a:r>
            <a:r>
              <a:rPr b="0" lang="pt-BR" sz="750" spc="-7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empresa.</a:t>
            </a:r>
            <a:endParaRPr b="0" lang="pt-BR" sz="750" spc="-1" strike="noStrike">
              <a:latin typeface="Arial"/>
            </a:endParaRPr>
          </a:p>
        </p:txBody>
      </p:sp>
      <p:sp>
        <p:nvSpPr>
          <p:cNvPr id="524" name="object 43"/>
          <p:cNvSpPr/>
          <p:nvPr/>
        </p:nvSpPr>
        <p:spPr>
          <a:xfrm>
            <a:off x="488880" y="9951840"/>
            <a:ext cx="1019520" cy="3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750" spc="-1" strike="noStrike">
                <a:latin typeface="Verdana"/>
              </a:rPr>
              <a:t>Início do tempo de </a:t>
            </a:r>
            <a:r>
              <a:rPr b="0" lang="pt-BR" sz="750" spc="4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intenção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de</a:t>
            </a:r>
            <a:r>
              <a:rPr b="0" lang="pt-BR" sz="750" spc="-52" strike="noStrike">
                <a:latin typeface="Verdana"/>
              </a:rPr>
              <a:t> </a:t>
            </a:r>
            <a:r>
              <a:rPr b="0" lang="pt-BR" sz="750" spc="-1" strike="noStrike">
                <a:latin typeface="Verdana"/>
              </a:rPr>
              <a:t>recursos</a:t>
            </a:r>
            <a:endParaRPr b="0" lang="pt-BR" sz="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LibreOffice/7.2.5.2$Windows_X86_64 LibreOffice_project/499f9727c189e6ef3471021d6132d4c694f357e5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2022-08-08T12:41:15Z</dcterms:created>
  <dc:creator/>
  <dc:description/>
  <dc:language>pt-BR</dc:language>
  <cp:lastModifiedBy/>
  <dcterms:modified xsi:type="dcterms:W3CDTF">2022-08-08T12:41:15Z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2022-07-07T00:00:00Z</vt:filetime>
  </property>
  <property fmtid="{D5CDD505-2E9C-101B-9397-08002B2CF9AE}" pid="3" name="Creator">
    <vt:lpwstr>Mozilla/5.0 (Windows NT 10.0; Win64; x64) AppleWebKit/537.36 (KHTML, like Gecko) Chrome/103.0.0.0 Safari/537.36</vt:lpwstr>
  </property>
  <property fmtid="{D5CDD505-2E9C-101B-9397-08002B2CF9AE}" pid="4" name="LastSaved">
    <vt:filetime>2022-08-08T00:00:00Z</vt:filetime>
  </property>
  <property fmtid="{D5CDD505-2E9C-101B-9397-08002B2CF9AE}" pid="5" name="PresentationFormat">
    <vt:lpwstr>On-screen Show (4:3)</vt:lpwstr>
  </property>
</Properties>
</file>