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_rels/slide35.xml.rels" ContentType="application/vnd.openxmlformats-package.relationships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7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38.xml.rels" ContentType="application/vnd.openxmlformats-package.relationships+xml"/>
  <Override PartName="/ppt/slides/_rels/slide5.xml.rels" ContentType="application/vnd.openxmlformats-package.relationships+xml"/>
  <Override PartName="/ppt/slides/_rels/slide39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slides/_rels/slide40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_rels/slide45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/>
          </p:nvPr>
        </p:nvSpPr>
        <p:spPr>
          <a:xfrm>
            <a:off x="2569320" y="9945000"/>
            <a:ext cx="24177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378000" y="9945000"/>
            <a:ext cx="17377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13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94680">
              <a:lnSpc>
                <a:spcPct val="100000"/>
              </a:lnSpc>
              <a:spcBef>
                <a:spcPts val="26"/>
              </a:spcBef>
              <a:buNone/>
            </a:pPr>
            <a:fld id="{8668264D-26EF-411A-B39D-2B72950237CA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pt-BR" sz="1800" spc="-1" strike="noStrike">
                <a:latin typeface="Calibri"/>
              </a:rPr>
              <a:t>Clique para editar o formato do texto do título</a:t>
            </a:r>
            <a:endParaRPr b="0" lang="pt-BR" sz="1800" spc="-1" strike="noStrike"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latin typeface="Calibri"/>
              </a:rPr>
              <a:t>Clique para editar o formato do texto da estrutura de tópicos</a:t>
            </a:r>
            <a:endParaRPr b="0" lang="pt-BR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latin typeface="Calibri"/>
              </a:rPr>
              <a:t>2.º nível da estrutura de tópicos</a:t>
            </a:r>
            <a:endParaRPr b="0" lang="pt-BR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latin typeface="Calibri"/>
              </a:rPr>
              <a:t>3.º nível da estrutura de tópicos</a:t>
            </a:r>
            <a:endParaRPr b="0" lang="pt-BR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latin typeface="Calibri"/>
              </a:rPr>
              <a:t>4.º nível da estrutura de tópicos</a:t>
            </a:r>
            <a:endParaRPr b="0" lang="pt-BR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Calibri"/>
              </a:rPr>
              <a:t>5.º nível da estrutura de tópicos</a:t>
            </a:r>
            <a:endParaRPr b="0" lang="pt-BR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Calibri"/>
              </a:rPr>
              <a:t>6.º nível da estrutura de tópicos</a:t>
            </a:r>
            <a:endParaRPr b="0" lang="pt-BR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Calibri"/>
              </a:rPr>
              <a:t>7.º nível da estrutura de tópicos</a:t>
            </a:r>
            <a:endParaRPr b="0" lang="pt-BR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hyperlink" Target="http://www.compras.rs.gov.br/egov2/indexMenu.jsp" TargetMode="External"/><Relationship Id="rId4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object 2"/>
          <p:cNvSpPr/>
          <p:nvPr/>
        </p:nvSpPr>
        <p:spPr>
          <a:xfrm>
            <a:off x="323280" y="165240"/>
            <a:ext cx="81612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 13:16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2" name="object 3"/>
          <p:cNvSpPr/>
          <p:nvPr/>
        </p:nvSpPr>
        <p:spPr>
          <a:xfrm>
            <a:off x="388152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pic>
        <p:nvPicPr>
          <p:cNvPr id="43" name="object 4" descr=""/>
          <p:cNvPicPr/>
          <p:nvPr/>
        </p:nvPicPr>
        <p:blipFill>
          <a:blip r:embed="rId1"/>
          <a:stretch/>
        </p:blipFill>
        <p:spPr>
          <a:xfrm>
            <a:off x="3045960" y="520920"/>
            <a:ext cx="1495800" cy="609480"/>
          </a:xfrm>
          <a:prstGeom prst="rect">
            <a:avLst/>
          </a:prstGeom>
          <a:ln w="0">
            <a:noFill/>
          </a:ln>
        </p:spPr>
      </p:pic>
      <p:pic>
        <p:nvPicPr>
          <p:cNvPr id="44" name="object 5" descr=""/>
          <p:cNvPicPr/>
          <p:nvPr/>
        </p:nvPicPr>
        <p:blipFill>
          <a:blip r:embed="rId2"/>
          <a:stretch/>
        </p:blipFill>
        <p:spPr>
          <a:xfrm>
            <a:off x="5790600" y="549360"/>
            <a:ext cx="1333800" cy="533160"/>
          </a:xfrm>
          <a:prstGeom prst="rect">
            <a:avLst/>
          </a:prstGeom>
          <a:ln w="0">
            <a:noFill/>
          </a:ln>
        </p:spPr>
      </p:pic>
      <p:sp>
        <p:nvSpPr>
          <p:cNvPr id="45" name="object 6"/>
          <p:cNvSpPr/>
          <p:nvPr/>
        </p:nvSpPr>
        <p:spPr>
          <a:xfrm>
            <a:off x="432000" y="1184760"/>
            <a:ext cx="6646320" cy="590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59040" algn="ctr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pt-BR" sz="950" spc="12" strike="noStrike">
                <a:latin typeface="Arial"/>
              </a:rPr>
              <a:t>Camara</a:t>
            </a:r>
            <a:r>
              <a:rPr b="1" lang="pt-BR" sz="950" spc="-1" strike="noStrike">
                <a:latin typeface="Arial"/>
              </a:rPr>
              <a:t> </a:t>
            </a:r>
            <a:r>
              <a:rPr b="1" lang="pt-BR" sz="950" spc="9" strike="noStrike">
                <a:latin typeface="Arial"/>
              </a:rPr>
              <a:t>Municipal</a:t>
            </a:r>
            <a:r>
              <a:rPr b="1" lang="pt-BR" sz="950" spc="-1" strike="noStrike">
                <a:latin typeface="Arial"/>
              </a:rPr>
              <a:t> </a:t>
            </a:r>
            <a:r>
              <a:rPr b="1" lang="pt-BR" sz="950" spc="9" strike="noStrike">
                <a:latin typeface="Arial"/>
              </a:rPr>
              <a:t>de</a:t>
            </a:r>
            <a:r>
              <a:rPr b="1" lang="pt-BR" sz="950" spc="-1" strike="noStrike">
                <a:latin typeface="Arial"/>
              </a:rPr>
              <a:t> </a:t>
            </a:r>
            <a:r>
              <a:rPr b="1" lang="pt-BR" sz="950" spc="9" strike="noStrike">
                <a:latin typeface="Arial"/>
              </a:rPr>
              <a:t>Uruguaiana</a:t>
            </a:r>
            <a:endParaRPr b="0" lang="pt-BR" sz="950" spc="-1" strike="noStrike">
              <a:latin typeface="Arial"/>
            </a:endParaRPr>
          </a:p>
          <a:p>
            <a:pPr marL="1873080" algn="ctr">
              <a:lnSpc>
                <a:spcPct val="150000"/>
              </a:lnSpc>
              <a:spcBef>
                <a:spcPts val="709"/>
              </a:spcBef>
              <a:buNone/>
              <a:tabLst>
                <a:tab algn="l" pos="3002760"/>
              </a:tabLst>
            </a:pPr>
            <a:r>
              <a:rPr b="1" lang="pt-BR" sz="750" spc="-1" strike="noStrike">
                <a:latin typeface="Verdana"/>
              </a:rPr>
              <a:t>ATA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SESSÃO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PREGÃO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ELETRÔNICO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(13.191/09)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EDITAL: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0001/2022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PROCESSO: </a:t>
            </a:r>
            <a:r>
              <a:rPr b="0" lang="pt-BR" sz="750" spc="-1" strike="noStrike">
                <a:latin typeface="Verdana"/>
              </a:rPr>
              <a:t>091/adm</a:t>
            </a:r>
            <a:endParaRPr b="0" lang="pt-BR" sz="750" spc="-1" strike="noStrike">
              <a:latin typeface="Arial"/>
            </a:endParaRPr>
          </a:p>
          <a:p>
            <a:pPr marL="1873080">
              <a:lnSpc>
                <a:spcPct val="100000"/>
              </a:lnSpc>
              <a:buNone/>
              <a:tabLst>
                <a:tab algn="l" pos="300276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80"/>
              </a:spcBef>
              <a:buNone/>
              <a:tabLst>
                <a:tab algn="l" pos="3002760"/>
              </a:tabLst>
            </a:pP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às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09:02 </a:t>
            </a:r>
            <a:r>
              <a:rPr b="0" lang="pt-BR" sz="750" spc="-7" strike="noStrike">
                <a:latin typeface="Verdana"/>
              </a:rPr>
              <a:t>horas,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7" strike="noStrike">
                <a:latin typeface="Verdana"/>
              </a:rPr>
              <a:t> Câmara</a:t>
            </a:r>
            <a:r>
              <a:rPr b="0" lang="pt-BR" sz="750" spc="-1" strike="noStrike">
                <a:latin typeface="Verdana"/>
              </a:rPr>
              <a:t> Municipal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Uruguaiana -</a:t>
            </a:r>
            <a:r>
              <a:rPr b="0" lang="pt-BR" sz="750" spc="-7" strike="noStrike">
                <a:latin typeface="Verdana"/>
              </a:rPr>
              <a:t> Câmara</a:t>
            </a:r>
            <a:r>
              <a:rPr b="0" lang="pt-BR" sz="750" spc="-1" strike="noStrike">
                <a:latin typeface="Verdana"/>
              </a:rPr>
              <a:t> Municipal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Uruguaiana,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sito à </a:t>
            </a:r>
            <a:r>
              <a:rPr b="0" lang="pt-BR" sz="750" spc="-7" strike="noStrike">
                <a:latin typeface="Verdana"/>
              </a:rPr>
              <a:t>RUA </a:t>
            </a:r>
            <a:r>
              <a:rPr b="0" lang="pt-BR" sz="750" spc="-1" strike="noStrike">
                <a:latin typeface="Verdana"/>
              </a:rPr>
              <a:t>GENERAL </a:t>
            </a:r>
            <a:r>
              <a:rPr b="0" lang="pt-BR" sz="750" spc="-7" strike="noStrike">
                <a:latin typeface="Verdana"/>
              </a:rPr>
              <a:t>BENTO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3002760"/>
              </a:tabLst>
            </a:pPr>
            <a:r>
              <a:rPr b="0" lang="pt-BR" sz="750" spc="-7" strike="noStrike">
                <a:latin typeface="Verdana"/>
              </a:rPr>
              <a:t>MARTINS</a:t>
            </a:r>
            <a:r>
              <a:rPr b="0" lang="pt-BR" sz="750" spc="-1" strike="noStrike">
                <a:latin typeface="Verdana"/>
              </a:rPr>
              <a:t> -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Centro -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URUGUAIANA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7" strike="noStrike">
                <a:latin typeface="Verdana"/>
              </a:rPr>
              <a:t>RS,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Sala de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Pregão,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reuniram-se</a:t>
            </a:r>
            <a:r>
              <a:rPr b="0" lang="pt-BR" sz="750" spc="-1" strike="noStrike">
                <a:latin typeface="Verdana"/>
              </a:rPr>
              <a:t> o(a)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 órgão e </a:t>
            </a:r>
            <a:r>
              <a:rPr b="0" lang="pt-BR" sz="750" spc="-7" strike="noStrike">
                <a:latin typeface="Verdana"/>
              </a:rPr>
              <a:t>respectivos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membros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 Equipe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apoio,</a:t>
            </a:r>
            <a:r>
              <a:rPr b="0" lang="pt-BR" sz="750" spc="-1" strike="noStrike">
                <a:latin typeface="Verdana"/>
              </a:rPr>
              <a:t> designados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ato n.º 27/2022,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publicado em 01/02/2022,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" strike="noStrike">
                <a:latin typeface="Verdana"/>
              </a:rPr>
              <a:t> os procedimentos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inerentes a sessão em</a:t>
            </a:r>
            <a:r>
              <a:rPr b="0" lang="pt-BR" sz="750" spc="-7" strike="noStrike">
                <a:latin typeface="Verdana"/>
              </a:rPr>
              <a:t> epígrafe.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54"/>
              </a:spcBef>
              <a:buNone/>
              <a:tabLst>
                <a:tab algn="l" pos="3002760"/>
              </a:tabLst>
            </a:pPr>
            <a:r>
              <a:rPr b="1" lang="pt-BR" sz="750" spc="-1" strike="noStrike">
                <a:latin typeface="Verdana"/>
              </a:rPr>
              <a:t>Ato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normativo: </a:t>
            </a:r>
            <a:r>
              <a:rPr b="0" lang="pt-BR" sz="750" spc="-1" strike="noStrike">
                <a:latin typeface="Verdana"/>
              </a:rPr>
              <a:t>LEI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ESTADUAL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Nº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13.191,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JUNHO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2009.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51"/>
              </a:spcBef>
              <a:buNone/>
              <a:tabLst>
                <a:tab algn="l" pos="3002760"/>
              </a:tabLst>
            </a:pPr>
            <a:r>
              <a:rPr b="1" lang="pt-BR" sz="750" spc="-1" strike="noStrike">
                <a:latin typeface="Verdana"/>
              </a:rPr>
              <a:t>Tipo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Objeto: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Bens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51"/>
              </a:spcBef>
              <a:buNone/>
              <a:tabLst>
                <a:tab algn="l" pos="3002760"/>
              </a:tabLst>
            </a:pPr>
            <a:r>
              <a:rPr b="1" lang="pt-BR" sz="750" spc="-1" strike="noStrike">
                <a:latin typeface="Verdana"/>
              </a:rPr>
              <a:t>Objeto: </a:t>
            </a:r>
            <a:r>
              <a:rPr b="0" lang="pt-BR" sz="750" spc="-1" strike="noStrike">
                <a:latin typeface="Verdana"/>
              </a:rPr>
              <a:t>Pregão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Eletrônico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(13.191/09)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Aquisição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materiais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equipamentos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Câmara </a:t>
            </a:r>
            <a:r>
              <a:rPr b="0" lang="pt-BR" sz="750" spc="-1" strike="noStrike">
                <a:latin typeface="Verdana"/>
              </a:rPr>
              <a:t>Municipal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Uruguaiana.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51"/>
              </a:spcBef>
              <a:buNone/>
              <a:tabLst>
                <a:tab algn="l" pos="3002760"/>
              </a:tabLst>
            </a:pPr>
            <a:r>
              <a:rPr b="1" lang="pt-BR" sz="750" spc="-1" strike="noStrike">
                <a:latin typeface="Verdana"/>
              </a:rPr>
              <a:t>Habilitação: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exclusivamente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eletrônico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51"/>
              </a:spcBef>
              <a:buNone/>
              <a:tabLst>
                <a:tab algn="l" pos="3002760"/>
              </a:tabLst>
            </a:pPr>
            <a:r>
              <a:rPr b="1" lang="pt-BR" sz="750" spc="-1" strike="noStrike">
                <a:latin typeface="Verdana"/>
              </a:rPr>
              <a:t>Recurso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Administrativo: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exclusivamente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eletrônico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51"/>
              </a:spcBef>
              <a:buNone/>
              <a:tabLst>
                <a:tab algn="l" pos="3002760"/>
              </a:tabLst>
            </a:pPr>
            <a:r>
              <a:rPr b="0" lang="pt-BR" sz="750" spc="-1" strike="noStrike">
                <a:latin typeface="Verdana"/>
              </a:rPr>
              <a:t>O(A) Pregoeiro(a), após o procedimento de </a:t>
            </a:r>
            <a:r>
              <a:rPr b="0" lang="pt-BR" sz="750" spc="-7" strike="noStrike">
                <a:latin typeface="Verdana"/>
              </a:rPr>
              <a:t>abertura, </a:t>
            </a:r>
            <a:r>
              <a:rPr b="0" lang="pt-BR" sz="750" spc="-1" strike="noStrike">
                <a:latin typeface="Verdana"/>
              </a:rPr>
              <a:t>exame das propostas iniciais de preços apresentadas e, a partir do horário previsto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Edital,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sessão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pública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modalidade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eletrônico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(13.191/09),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divulgação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em perfeita consonância com as especificações e condições de fornecimento detalhadas no Edital. Aberta a etapa </a:t>
            </a:r>
            <a:r>
              <a:rPr b="0" lang="pt-BR" sz="750" spc="-7" strike="noStrike">
                <a:latin typeface="Verdana"/>
              </a:rPr>
              <a:t>competitiva, </a:t>
            </a:r>
            <a:r>
              <a:rPr b="0" lang="pt-BR" sz="750" spc="-1" strike="noStrike">
                <a:latin typeface="Verdana"/>
              </a:rPr>
              <a:t>foi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considerado </a:t>
            </a:r>
            <a:r>
              <a:rPr b="0" lang="pt-BR" sz="750" spc="-1" strike="noStrike">
                <a:latin typeface="Verdana"/>
              </a:rPr>
              <a:t>como primeiro lance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 proposta inicial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melhor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e iniciou-se a fase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lances.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final do </a:t>
            </a:r>
            <a:r>
              <a:rPr b="0" lang="pt-BR" sz="750" spc="-7" strike="noStrike">
                <a:latin typeface="Verdana"/>
              </a:rPr>
              <a:t>prazo </a:t>
            </a:r>
            <a:r>
              <a:rPr b="0" lang="pt-BR" sz="750" spc="-1" strike="noStrike">
                <a:latin typeface="Verdana"/>
              </a:rPr>
              <a:t>previsto no Edital,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  <a:tabLst>
                <a:tab algn="l" pos="3002760"/>
              </a:tabLst>
            </a:pPr>
            <a:r>
              <a:rPr b="0" lang="pt-BR" sz="750" spc="-1" strike="noStrike">
                <a:latin typeface="Verdana"/>
              </a:rPr>
              <a:t>acrescido do tempo </a:t>
            </a:r>
            <a:r>
              <a:rPr b="0" lang="pt-BR" sz="750" spc="-7" strike="noStrike">
                <a:latin typeface="Verdana"/>
              </a:rPr>
              <a:t>randômico </a:t>
            </a:r>
            <a:r>
              <a:rPr b="0" lang="pt-BR" sz="750" spc="-1" strike="noStrike">
                <a:latin typeface="Verdana"/>
              </a:rPr>
              <a:t>(de 1 a 30 minutos) </a:t>
            </a:r>
            <a:r>
              <a:rPr b="0" lang="pt-BR" sz="750" spc="-7" strike="noStrike">
                <a:latin typeface="Verdana"/>
              </a:rPr>
              <a:t>gerado </a:t>
            </a:r>
            <a:r>
              <a:rPr b="0" lang="pt-BR" sz="750" spc="-1" strike="noStrike">
                <a:latin typeface="Verdana"/>
              </a:rPr>
              <a:t>automaticamente pelo sistema, foi </a:t>
            </a:r>
            <a:r>
              <a:rPr b="0" lang="pt-BR" sz="750" spc="-7" strike="noStrike">
                <a:latin typeface="Verdana"/>
              </a:rPr>
              <a:t>encerrada </a:t>
            </a:r>
            <a:r>
              <a:rPr b="0" lang="pt-BR" sz="750" spc="-1" strike="noStrike">
                <a:latin typeface="Verdana"/>
              </a:rPr>
              <a:t>a fase de disputa, classificando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fornecedores pela oferta de lances de melhor </a:t>
            </a:r>
            <a:r>
              <a:rPr b="0" lang="pt-BR" sz="750" spc="-26" strike="noStrike">
                <a:latin typeface="Verdana"/>
              </a:rPr>
              <a:t>valor.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3002760"/>
              </a:tabLst>
            </a:pP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780"/>
              </a:spcBef>
              <a:buNone/>
              <a:tabLst>
                <a:tab algn="l" pos="3002760"/>
              </a:tabLst>
            </a:pPr>
            <a:r>
              <a:rPr b="1" lang="pt-BR" sz="750" spc="-1" strike="noStrike">
                <a:latin typeface="Verdana"/>
              </a:rPr>
              <a:t>Termos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participação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  <a:tabLst>
                <a:tab algn="l" pos="3002760"/>
              </a:tabLst>
            </a:pP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participação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presente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evidencia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proponente examinado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todos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termos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edital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seus </a:t>
            </a:r>
            <a:r>
              <a:rPr b="0" lang="pt-BR" sz="750" spc="-7" strike="noStrike">
                <a:latin typeface="Verdana"/>
              </a:rPr>
              <a:t>anexos </a:t>
            </a:r>
            <a:r>
              <a:rPr b="0" lang="pt-BR" sz="750" spc="-1" strike="noStrike">
                <a:latin typeface="Verdana"/>
              </a:rPr>
              <a:t>aceitando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irretratavelmente</a:t>
            </a:r>
            <a:r>
              <a:rPr b="0" lang="pt-BR" sz="750" spc="-1" strike="noStrike">
                <a:latin typeface="Verdana"/>
              </a:rPr>
              <a:t> suas exigências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 </a:t>
            </a:r>
            <a:r>
              <a:rPr b="0" lang="pt-BR" sz="750" spc="-7" strike="noStrike">
                <a:latin typeface="Verdana"/>
              </a:rPr>
              <a:t>declaração</a:t>
            </a:r>
            <a:r>
              <a:rPr b="0" lang="pt-BR" sz="750" spc="-1" strike="noStrike">
                <a:latin typeface="Verdana"/>
              </a:rPr>
              <a:t> aceita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quando do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sua proposta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 pelo sistema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eletrônico.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"/>
              </a:spcBef>
              <a:buNone/>
              <a:tabLst>
                <a:tab algn="l" pos="3002760"/>
              </a:tabLst>
            </a:pPr>
            <a:r>
              <a:rPr b="0" lang="pt-BR" sz="750" spc="-21" strike="noStrike">
                <a:latin typeface="Verdana"/>
              </a:rPr>
              <a:t>Termo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"DECLARO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QUE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TENHO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PLENO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CONHECIMENTO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ATENDO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TODAS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AS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EXIGÊNCIAS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HABILITAÇÃO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ESPECIFICAÇÕES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TÉCNICAS PREVISTAS NO </a:t>
            </a:r>
            <a:r>
              <a:rPr b="1" lang="pt-BR" sz="750" spc="-7" strike="noStrike">
                <a:latin typeface="Verdana"/>
              </a:rPr>
              <a:t>EDITAL"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4"/>
              </a:spcBef>
              <a:buNone/>
              <a:tabLst>
                <a:tab algn="l" pos="3002760"/>
              </a:tabLst>
            </a:pP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"/>
              </a:spcBef>
              <a:buNone/>
              <a:tabLst>
                <a:tab algn="l" pos="3002760"/>
              </a:tabLst>
            </a:pPr>
            <a:r>
              <a:rPr b="1" lang="pt-BR" sz="950" spc="12" strike="noStrike">
                <a:latin typeface="Verdana"/>
              </a:rPr>
              <a:t>LOTE: </a:t>
            </a:r>
            <a:r>
              <a:rPr b="0" lang="pt-BR" sz="950" spc="12" strike="noStrike">
                <a:latin typeface="Verdana"/>
              </a:rPr>
              <a:t>1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Storage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18" strike="noStrike">
                <a:latin typeface="Verdana"/>
              </a:rPr>
              <a:t>WD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NAS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MY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CLOUD</a:t>
            </a:r>
            <a:r>
              <a:rPr b="0" lang="pt-BR" sz="950" spc="9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EX4100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4-Bay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Sem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Disco</a:t>
            </a:r>
            <a:r>
              <a:rPr b="0" lang="pt-BR" sz="950" spc="4" strike="noStrike">
                <a:latin typeface="Verdana"/>
              </a:rPr>
              <a:t> ...</a:t>
            </a:r>
            <a:endParaRPr b="0" lang="pt-BR" sz="9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408"/>
              </a:spcBef>
              <a:buNone/>
              <a:tabLst>
                <a:tab algn="l" pos="3002760"/>
              </a:tabLst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  <a:tabLst>
                <a:tab algn="l" pos="3002760"/>
              </a:tabLst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buNone/>
              <a:tabLst>
                <a:tab algn="l" pos="3002760"/>
              </a:tabLst>
            </a:pP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556"/>
              </a:spcBef>
              <a:buNone/>
              <a:tabLst>
                <a:tab algn="l" pos="3002760"/>
              </a:tabLst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  <a:tabLst>
                <a:tab algn="l" pos="3002760"/>
              </a:tabLst>
            </a:pPr>
            <a:r>
              <a:rPr b="0" lang="pt-BR" sz="750" spc="-1" strike="noStrike">
                <a:latin typeface="Verdana"/>
              </a:rPr>
              <a:t>O lote foi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1" lang="pt-BR" sz="750" spc="-1" strike="noStrike">
                <a:latin typeface="Verdana"/>
              </a:rPr>
              <a:t>FINOTECH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SOLUÇÕES </a:t>
            </a:r>
            <a:r>
              <a:rPr b="1" lang="pt-BR" sz="750" spc="-7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, </a:t>
            </a:r>
            <a:r>
              <a:rPr b="0" lang="pt-BR" sz="750" spc="-1" strike="noStrike">
                <a:latin typeface="Verdana"/>
              </a:rPr>
              <a:t>CNPJ/CPF </a:t>
            </a:r>
            <a:r>
              <a:rPr b="1" lang="pt-BR" sz="750" spc="-7" strike="noStrike">
                <a:latin typeface="Verdana"/>
              </a:rPr>
              <a:t>43.467.461/0001-81</a:t>
            </a:r>
            <a:r>
              <a:rPr b="0" lang="pt-BR" sz="750" spc="-7" strike="noStrike">
                <a:latin typeface="Verdana"/>
              </a:rPr>
              <a:t>, </a:t>
            </a:r>
            <a:r>
              <a:rPr b="0" lang="pt-BR" sz="750" spc="-1" strike="noStrike">
                <a:latin typeface="Verdana"/>
              </a:rPr>
              <a:t>por </a:t>
            </a:r>
            <a:r>
              <a:rPr b="1" lang="pt-BR" sz="750" spc="-1" strike="noStrike">
                <a:latin typeface="Verdana"/>
              </a:rPr>
              <a:t>R$ 6.750,00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 do lote)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25/02/2022 13:11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Sonia Regina Marques </a:t>
            </a:r>
            <a:r>
              <a:rPr b="1" lang="pt-BR" sz="750" spc="-7" strike="noStrike">
                <a:latin typeface="Verdana"/>
              </a:rPr>
              <a:t>Silveira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" name="object 28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3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94680">
              <a:lnSpc>
                <a:spcPct val="100000"/>
              </a:lnSpc>
              <a:spcBef>
                <a:spcPts val="26"/>
              </a:spcBef>
              <a:buNone/>
            </a:pPr>
            <a:fld id="{0D1EB344-E860-4278-9DED-57F50A99963C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48" name="object 7"/>
          <p:cNvSpPr/>
          <p:nvPr/>
        </p:nvSpPr>
        <p:spPr>
          <a:xfrm>
            <a:off x="488880" y="6578280"/>
            <a:ext cx="206712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155600"/>
              </a:tabLst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Vencedor</a:t>
            </a:r>
            <a:r>
              <a:rPr b="0" lang="pt-BR" sz="750" spc="-7" strike="noStrike">
                <a:latin typeface="Verdana"/>
              </a:rPr>
              <a:t>	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" name="object 8"/>
          <p:cNvSpPr/>
          <p:nvPr/>
        </p:nvSpPr>
        <p:spPr>
          <a:xfrm>
            <a:off x="3281040" y="6578280"/>
            <a:ext cx="848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Global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" name="object 9"/>
          <p:cNvSpPr/>
          <p:nvPr/>
        </p:nvSpPr>
        <p:spPr>
          <a:xfrm>
            <a:off x="4929840" y="6578280"/>
            <a:ext cx="59652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10:16:34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" name="object 10"/>
          <p:cNvSpPr/>
          <p:nvPr/>
        </p:nvSpPr>
        <p:spPr>
          <a:xfrm>
            <a:off x="5863680" y="6521040"/>
            <a:ext cx="466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 de  </a:t>
            </a:r>
            <a:r>
              <a:rPr b="0" lang="pt-BR" sz="750" spc="-12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" name="object 11"/>
          <p:cNvSpPr/>
          <p:nvPr/>
        </p:nvSpPr>
        <p:spPr>
          <a:xfrm>
            <a:off x="6482880" y="6521040"/>
            <a:ext cx="466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3" name="object 12"/>
          <p:cNvSpPr/>
          <p:nvPr/>
        </p:nvSpPr>
        <p:spPr>
          <a:xfrm>
            <a:off x="488880" y="6912000"/>
            <a:ext cx="267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66" strike="noStrike">
                <a:latin typeface="Verdana"/>
              </a:rPr>
              <a:t>L</a:t>
            </a:r>
            <a:r>
              <a:rPr b="0" lang="pt-BR" sz="750" spc="-1" strike="noStrike">
                <a:latin typeface="Verdana"/>
              </a:rPr>
              <a:t>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4" name="object 13"/>
          <p:cNvSpPr/>
          <p:nvPr/>
        </p:nvSpPr>
        <p:spPr>
          <a:xfrm>
            <a:off x="463680" y="6797520"/>
            <a:ext cx="18126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358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R$</a:t>
            </a:r>
            <a:r>
              <a:rPr b="0" lang="pt-BR" sz="1129" spc="-24" strike="noStrike" baseline="-33000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6.750,00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55" name="object 14"/>
          <p:cNvSpPr/>
          <p:nvPr/>
        </p:nvSpPr>
        <p:spPr>
          <a:xfrm>
            <a:off x="3281040" y="6854760"/>
            <a:ext cx="618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R$ 6.750,00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6" name="object 15"/>
          <p:cNvSpPr/>
          <p:nvPr/>
        </p:nvSpPr>
        <p:spPr>
          <a:xfrm>
            <a:off x="5863680" y="6797520"/>
            <a:ext cx="12157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10:17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10:46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7" name="object 16"/>
          <p:cNvSpPr/>
          <p:nvPr/>
        </p:nvSpPr>
        <p:spPr>
          <a:xfrm>
            <a:off x="519120" y="7321680"/>
            <a:ext cx="2415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Seq.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8" name="object 17"/>
          <p:cNvSpPr/>
          <p:nvPr/>
        </p:nvSpPr>
        <p:spPr>
          <a:xfrm>
            <a:off x="854280" y="7264440"/>
            <a:ext cx="3528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2280" indent="-5004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Código  Item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9" name="object 18"/>
          <p:cNvSpPr/>
          <p:nvPr/>
        </p:nvSpPr>
        <p:spPr>
          <a:xfrm>
            <a:off x="1298880" y="7321680"/>
            <a:ext cx="303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Nome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0" name="object 19"/>
          <p:cNvSpPr/>
          <p:nvPr/>
        </p:nvSpPr>
        <p:spPr>
          <a:xfrm>
            <a:off x="4559760" y="7321680"/>
            <a:ext cx="57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Quantidade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1" name="object 20"/>
          <p:cNvSpPr/>
          <p:nvPr/>
        </p:nvSpPr>
        <p:spPr>
          <a:xfrm>
            <a:off x="5164920" y="7264440"/>
            <a:ext cx="648000" cy="68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37980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41" strike="noStrike">
                <a:latin typeface="Verdana"/>
              </a:rPr>
              <a:t>V</a:t>
            </a:r>
            <a:r>
              <a:rPr b="0" lang="pt-BR" sz="750" spc="-1" strike="noStrike">
                <a:latin typeface="Verdana"/>
              </a:rPr>
              <a:t>alor  Unitário (R$)</a:t>
            </a:r>
            <a:endParaRPr b="0" lang="pt-BR" sz="750" spc="-1" strike="noStrike">
              <a:latin typeface="Arial"/>
            </a:endParaRPr>
          </a:p>
          <a:p>
            <a:pPr marL="12600" indent="379800">
              <a:lnSpc>
                <a:spcPct val="100000"/>
              </a:lnSpc>
              <a:spcBef>
                <a:spcPts val="34"/>
              </a:spcBef>
              <a:buNone/>
              <a:tabLst>
                <a:tab algn="l" pos="0"/>
              </a:tabLst>
            </a:pPr>
            <a:endParaRPr b="0" lang="pt-BR" sz="750" spc="-1" strike="noStrike">
              <a:latin typeface="Arial"/>
            </a:endParaRPr>
          </a:p>
          <a:p>
            <a:pPr marL="12600" indent="37980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6.750,00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2" name="object 21"/>
          <p:cNvSpPr/>
          <p:nvPr/>
        </p:nvSpPr>
        <p:spPr>
          <a:xfrm>
            <a:off x="596880" y="7597800"/>
            <a:ext cx="86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3" name="object 22"/>
          <p:cNvSpPr/>
          <p:nvPr/>
        </p:nvSpPr>
        <p:spPr>
          <a:xfrm>
            <a:off x="780480" y="7540920"/>
            <a:ext cx="3269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1440768</a:t>
            </a:r>
            <a:r>
              <a:rPr b="0" lang="pt-BR" sz="1129" spc="403" strike="noStrike" baseline="-33000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Storage </a:t>
            </a:r>
            <a:r>
              <a:rPr b="0" lang="pt-BR" sz="750" spc="-1" strike="noStrike">
                <a:latin typeface="Verdana"/>
              </a:rPr>
              <a:t>WD </a:t>
            </a:r>
            <a:r>
              <a:rPr b="0" lang="pt-BR" sz="750" spc="-7" strike="noStrike">
                <a:latin typeface="Verdana"/>
              </a:rPr>
              <a:t>NAS </a:t>
            </a:r>
            <a:r>
              <a:rPr b="0" lang="pt-BR" sz="750" spc="-1" strike="noStrike">
                <a:latin typeface="Verdana"/>
              </a:rPr>
              <a:t>MY</a:t>
            </a:r>
            <a:r>
              <a:rPr b="0" lang="pt-BR" sz="750" spc="-7" strike="noStrike">
                <a:latin typeface="Verdana"/>
              </a:rPr>
              <a:t> CLOUD</a:t>
            </a:r>
            <a:r>
              <a:rPr b="0" lang="pt-BR" sz="750" spc="-1" strike="noStrike">
                <a:latin typeface="Verdana"/>
              </a:rPr>
              <a:t> EX4100</a:t>
            </a:r>
            <a:r>
              <a:rPr b="0" lang="pt-BR" sz="750" spc="-7" strike="noStrike">
                <a:latin typeface="Verdana"/>
              </a:rPr>
              <a:t> 4-Bay </a:t>
            </a:r>
            <a:r>
              <a:rPr b="0" lang="pt-BR" sz="750" spc="-1" strike="noStrike">
                <a:latin typeface="Verdana"/>
              </a:rPr>
              <a:t>Sem Disco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–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4" name="object 23"/>
          <p:cNvSpPr/>
          <p:nvPr/>
        </p:nvSpPr>
        <p:spPr>
          <a:xfrm>
            <a:off x="1298880" y="7655040"/>
            <a:ext cx="1229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WDBWZE0000NBK-NESN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5" name="object 24"/>
          <p:cNvSpPr/>
          <p:nvPr/>
        </p:nvSpPr>
        <p:spPr>
          <a:xfrm>
            <a:off x="4727160" y="7597800"/>
            <a:ext cx="24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 un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6" name="object 25"/>
          <p:cNvSpPr/>
          <p:nvPr/>
        </p:nvSpPr>
        <p:spPr>
          <a:xfrm>
            <a:off x="460440" y="803628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11/02/2022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7" name="object 26"/>
          <p:cNvSpPr/>
          <p:nvPr/>
        </p:nvSpPr>
        <p:spPr>
          <a:xfrm>
            <a:off x="3852720" y="834120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09:01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8" name="object 27"/>
          <p:cNvSpPr/>
          <p:nvPr/>
        </p:nvSpPr>
        <p:spPr>
          <a:xfrm>
            <a:off x="460440" y="9018000"/>
            <a:ext cx="6610680" cy="249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1440768 - </a:t>
            </a:r>
            <a:r>
              <a:rPr b="0" lang="pt-BR" sz="750" spc="-7" strike="noStrike">
                <a:latin typeface="Verdana"/>
              </a:rPr>
              <a:t>Storage</a:t>
            </a:r>
            <a:r>
              <a:rPr b="0" lang="pt-BR" sz="750" spc="-1" strike="noStrike">
                <a:latin typeface="Verdana"/>
              </a:rPr>
              <a:t> WD </a:t>
            </a:r>
            <a:r>
              <a:rPr b="0" lang="pt-BR" sz="750" spc="-7" strike="noStrike">
                <a:latin typeface="Verdana"/>
              </a:rPr>
              <a:t>NAS</a:t>
            </a:r>
            <a:r>
              <a:rPr b="0" lang="pt-BR" sz="750" spc="-1" strike="noStrike">
                <a:latin typeface="Verdana"/>
              </a:rPr>
              <a:t> MY </a:t>
            </a:r>
            <a:r>
              <a:rPr b="0" lang="pt-BR" sz="750" spc="-7" strike="noStrike">
                <a:latin typeface="Verdana"/>
              </a:rPr>
              <a:t>CLOUD</a:t>
            </a:r>
            <a:r>
              <a:rPr b="0" lang="pt-BR" sz="750" spc="-1" strike="noStrike">
                <a:latin typeface="Verdana"/>
              </a:rPr>
              <a:t> EX4100 </a:t>
            </a:r>
            <a:r>
              <a:rPr b="0" lang="pt-BR" sz="750" spc="-7" strike="noStrike">
                <a:latin typeface="Verdana"/>
              </a:rPr>
              <a:t>4-Bay</a:t>
            </a:r>
            <a:r>
              <a:rPr b="0" lang="pt-BR" sz="750" spc="-1" strike="noStrike">
                <a:latin typeface="Verdana"/>
              </a:rPr>
              <a:t> Sem Disco – </a:t>
            </a:r>
            <a:r>
              <a:rPr b="0" lang="pt-BR" sz="750" spc="-7" strike="noStrike">
                <a:latin typeface="Verdana"/>
              </a:rPr>
              <a:t>WDBWZE0000NBK-NESN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 complementar: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Storage</a:t>
            </a:r>
            <a:r>
              <a:rPr b="0" lang="pt-BR" sz="750" spc="-1" strike="noStrike">
                <a:latin typeface="Verdana"/>
              </a:rPr>
              <a:t> WD </a:t>
            </a:r>
            <a:r>
              <a:rPr b="0" lang="pt-BR" sz="750" spc="-7" strike="noStrike">
                <a:latin typeface="Verdana"/>
              </a:rPr>
              <a:t>NAS</a:t>
            </a:r>
            <a:r>
              <a:rPr b="0" lang="pt-BR" sz="750" spc="-1" strike="noStrike">
                <a:latin typeface="Verdana"/>
              </a:rPr>
              <a:t> MY </a:t>
            </a:r>
            <a:r>
              <a:rPr b="0" lang="pt-BR" sz="750" spc="-7" strike="noStrike">
                <a:latin typeface="Verdana"/>
              </a:rPr>
              <a:t>CLOUD</a:t>
            </a:r>
            <a:r>
              <a:rPr b="0" lang="pt-BR" sz="750" spc="-1" strike="noStrike">
                <a:latin typeface="Verdana"/>
              </a:rPr>
              <a:t> EX4100 </a:t>
            </a:r>
            <a:r>
              <a:rPr b="0" lang="pt-BR" sz="750" spc="-7" strike="noStrike">
                <a:latin typeface="Verdana"/>
              </a:rPr>
              <a:t>4-Bay</a:t>
            </a:r>
            <a:r>
              <a:rPr b="0" lang="pt-BR" sz="750" spc="-1" strike="noStrike">
                <a:latin typeface="Verdana"/>
              </a:rPr>
              <a:t> Sem Disco – </a:t>
            </a:r>
            <a:r>
              <a:rPr b="0" lang="pt-BR" sz="750" spc="-7" strike="noStrike">
                <a:latin typeface="Verdana"/>
              </a:rPr>
              <a:t>WDBWZE0000NBK-NESN</a:t>
            </a:r>
            <a:r>
              <a:rPr b="0" lang="pt-BR" sz="750" spc="-1" strike="noStrike">
                <a:latin typeface="Verdana"/>
              </a:rPr>
              <a:t> com a seguinte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especificação: Compatibilidade: - Windows 10, Windows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8, Windows 7, sistemas </a:t>
            </a:r>
            <a:r>
              <a:rPr b="0" lang="pt-BR" sz="750" spc="-7" strike="noStrike">
                <a:latin typeface="Verdana"/>
              </a:rPr>
              <a:t>operacionais</a:t>
            </a:r>
            <a:r>
              <a:rPr b="0" lang="pt-BR" sz="750" spc="-1" strike="noStrike">
                <a:latin typeface="Verdana"/>
              </a:rPr>
              <a:t> Mac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OS X El Capitan, </a:t>
            </a:r>
            <a:r>
              <a:rPr b="0" lang="pt-BR" sz="750" spc="-12" strike="noStrike">
                <a:latin typeface="Verdana"/>
              </a:rPr>
              <a:t>Yosemite,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Mavericks,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Mountain Lion Interface: - 2x Gigabit Ethernet - 2x </a:t>
            </a:r>
            <a:r>
              <a:rPr b="0" lang="pt-BR" sz="750" spc="-7" strike="noStrike">
                <a:latin typeface="Verdana"/>
              </a:rPr>
              <a:t>Fonte </a:t>
            </a:r>
            <a:r>
              <a:rPr b="0" lang="pt-BR" sz="750" spc="-1" strike="noStrike">
                <a:latin typeface="Verdana"/>
              </a:rPr>
              <a:t>de alimentação </a:t>
            </a:r>
            <a:r>
              <a:rPr b="0" lang="pt-BR" sz="750" spc="-7" strike="noStrike">
                <a:latin typeface="Verdana"/>
              </a:rPr>
              <a:t>(entrada </a:t>
            </a:r>
            <a:r>
              <a:rPr b="0" lang="pt-BR" sz="750" spc="-1" strike="noStrike">
                <a:latin typeface="Verdana"/>
              </a:rPr>
              <a:t>DC) - 2x </a:t>
            </a:r>
            <a:r>
              <a:rPr b="0" lang="pt-BR" sz="750" spc="-7" strike="noStrike">
                <a:latin typeface="Verdana"/>
              </a:rPr>
              <a:t>Porta </a:t>
            </a:r>
            <a:r>
              <a:rPr b="0" lang="pt-BR" sz="750" spc="-1" strike="noStrike">
                <a:latin typeface="Verdana"/>
              </a:rPr>
              <a:t>de expansão USB 3.0 na </a:t>
            </a:r>
            <a:r>
              <a:rPr b="0" lang="pt-BR" sz="750" spc="-7" strike="noStrike">
                <a:latin typeface="Verdana"/>
              </a:rPr>
              <a:t>traseira </a:t>
            </a:r>
            <a:r>
              <a:rPr b="0" lang="pt-BR" sz="750" spc="-1" strike="noStrike">
                <a:latin typeface="Verdana"/>
              </a:rPr>
              <a:t>- 1x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Porta </a:t>
            </a:r>
            <a:r>
              <a:rPr b="0" lang="pt-BR" sz="750" spc="-1" strike="noStrike">
                <a:latin typeface="Verdana"/>
              </a:rPr>
              <a:t>USB 3.0 com cópia direta na frontal Baias: - 4x 3,5" baías de disco rígido - Hot </a:t>
            </a:r>
            <a:r>
              <a:rPr b="0" lang="pt-BR" sz="750" spc="-7" strike="noStrike">
                <a:latin typeface="Verdana"/>
              </a:rPr>
              <a:t>swap </a:t>
            </a:r>
            <a:r>
              <a:rPr b="0" lang="pt-BR" sz="750" spc="-1" strike="noStrike">
                <a:latin typeface="Verdana"/>
              </a:rPr>
              <a:t>- Design </a:t>
            </a:r>
            <a:r>
              <a:rPr b="0" lang="pt-BR" sz="750" spc="-7" strike="noStrike">
                <a:latin typeface="Verdana"/>
              </a:rPr>
              <a:t>trayless </a:t>
            </a:r>
            <a:r>
              <a:rPr b="0" lang="pt-BR" sz="750" spc="-1" strike="noStrike">
                <a:latin typeface="Verdana"/>
              </a:rPr>
              <a:t>Processador: - </a:t>
            </a:r>
            <a:r>
              <a:rPr b="0" lang="pt-BR" sz="750" spc="-7" strike="noStrike">
                <a:latin typeface="Verdana"/>
              </a:rPr>
              <a:t>Marvell </a:t>
            </a:r>
            <a:r>
              <a:rPr b="0" lang="pt-BR" sz="750" spc="-1" strike="noStrike">
                <a:latin typeface="Verdana"/>
              </a:rPr>
              <a:t> ARMADA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388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7" strike="noStrike">
                <a:latin typeface="Verdana"/>
              </a:rPr>
              <a:t>Velocidade: </a:t>
            </a:r>
            <a:r>
              <a:rPr b="0" lang="pt-BR" sz="750" spc="-1" strike="noStrike">
                <a:latin typeface="Verdana"/>
              </a:rPr>
              <a:t>1.6 Ghz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Dual-core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Memória: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Capacidade: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 GB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Tipo: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DDR3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Procolos Network: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Cliente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DHCP 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IP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Estático, </a:t>
            </a:r>
            <a:r>
              <a:rPr b="0" lang="pt-BR" sz="750" spc="-1" strike="noStrike">
                <a:latin typeface="Verdana"/>
              </a:rPr>
              <a:t>IPv4 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IPv6 - Cliente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NTP 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Dynamic DNS (DDNS)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Apple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Bonjour 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Windows </a:t>
            </a:r>
            <a:r>
              <a:rPr b="0" lang="pt-BR" sz="750" spc="-7" strike="noStrike">
                <a:latin typeface="Verdana"/>
              </a:rPr>
              <a:t>Rally</a:t>
            </a:r>
            <a:r>
              <a:rPr b="0" lang="pt-BR" sz="750" spc="-1" strike="noStrike">
                <a:latin typeface="Verdana"/>
              </a:rPr>
              <a:t> Jumbo</a:t>
            </a:r>
            <a:r>
              <a:rPr b="0" lang="pt-BR" sz="750" spc="-7" strike="noStrike">
                <a:latin typeface="Verdana"/>
              </a:rPr>
              <a:t> frame</a:t>
            </a:r>
            <a:r>
              <a:rPr b="0" lang="pt-BR" sz="750" spc="-1" strike="noStrike">
                <a:latin typeface="Verdana"/>
              </a:rPr>
              <a:t> apoio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até 9K 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VLAN (802.1Q)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object 94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810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9E0EAE9E-F5C4-49A8-A630-E89269B7266D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811" name="object 2"/>
          <p:cNvSpPr/>
          <p:nvPr/>
        </p:nvSpPr>
        <p:spPr>
          <a:xfrm>
            <a:off x="323280" y="165240"/>
            <a:ext cx="81612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</a:t>
            </a:r>
            <a:r>
              <a:rPr b="0" lang="pt-BR" sz="800" spc="-55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13:16</a:t>
            </a:r>
            <a:endParaRPr b="0" lang="pt-BR" sz="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7.346,00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12" name="object 3"/>
          <p:cNvSpPr/>
          <p:nvPr/>
        </p:nvSpPr>
        <p:spPr>
          <a:xfrm>
            <a:off x="3881520" y="165240"/>
            <a:ext cx="968040" cy="43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13644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3644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09:35:59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13" name="object 4"/>
          <p:cNvSpPr/>
          <p:nvPr/>
        </p:nvSpPr>
        <p:spPr>
          <a:xfrm>
            <a:off x="2137680" y="35568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14" name="object 5"/>
          <p:cNvSpPr/>
          <p:nvPr/>
        </p:nvSpPr>
        <p:spPr>
          <a:xfrm>
            <a:off x="5863680" y="35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15" name="object 6"/>
          <p:cNvSpPr/>
          <p:nvPr/>
        </p:nvSpPr>
        <p:spPr>
          <a:xfrm>
            <a:off x="488880" y="918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7.347,00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16" name="object 7"/>
          <p:cNvSpPr/>
          <p:nvPr/>
        </p:nvSpPr>
        <p:spPr>
          <a:xfrm>
            <a:off x="4005360" y="860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09:35:52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17" name="object 8"/>
          <p:cNvSpPr/>
          <p:nvPr/>
        </p:nvSpPr>
        <p:spPr>
          <a:xfrm>
            <a:off x="5863680" y="918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18" name="object 9"/>
          <p:cNvSpPr/>
          <p:nvPr/>
        </p:nvSpPr>
        <p:spPr>
          <a:xfrm>
            <a:off x="488880" y="1308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7.349,00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19" name="object 10"/>
          <p:cNvSpPr/>
          <p:nvPr/>
        </p:nvSpPr>
        <p:spPr>
          <a:xfrm>
            <a:off x="2137680" y="113688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20" name="object 11"/>
          <p:cNvSpPr/>
          <p:nvPr/>
        </p:nvSpPr>
        <p:spPr>
          <a:xfrm>
            <a:off x="4005360" y="1251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09:35:44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21" name="object 12"/>
          <p:cNvSpPr/>
          <p:nvPr/>
        </p:nvSpPr>
        <p:spPr>
          <a:xfrm>
            <a:off x="5863680" y="1308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22" name="object 13"/>
          <p:cNvSpPr/>
          <p:nvPr/>
        </p:nvSpPr>
        <p:spPr>
          <a:xfrm>
            <a:off x="488880" y="1699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7.349,50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23" name="object 14"/>
          <p:cNvSpPr/>
          <p:nvPr/>
        </p:nvSpPr>
        <p:spPr>
          <a:xfrm>
            <a:off x="2137680" y="16992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24" name="object 15"/>
          <p:cNvSpPr/>
          <p:nvPr/>
        </p:nvSpPr>
        <p:spPr>
          <a:xfrm>
            <a:off x="4005360" y="1641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09:35:38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25" name="object 16"/>
          <p:cNvSpPr/>
          <p:nvPr/>
        </p:nvSpPr>
        <p:spPr>
          <a:xfrm>
            <a:off x="5863680" y="1699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26" name="object 17"/>
          <p:cNvSpPr/>
          <p:nvPr/>
        </p:nvSpPr>
        <p:spPr>
          <a:xfrm>
            <a:off x="488880" y="2089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7.354,00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27" name="object 18"/>
          <p:cNvSpPr/>
          <p:nvPr/>
        </p:nvSpPr>
        <p:spPr>
          <a:xfrm>
            <a:off x="2137680" y="191844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28" name="object 19"/>
          <p:cNvSpPr/>
          <p:nvPr/>
        </p:nvSpPr>
        <p:spPr>
          <a:xfrm>
            <a:off x="4005360" y="2032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09:35:31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29" name="object 20"/>
          <p:cNvSpPr/>
          <p:nvPr/>
        </p:nvSpPr>
        <p:spPr>
          <a:xfrm>
            <a:off x="5863680" y="2089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30" name="object 21"/>
          <p:cNvSpPr/>
          <p:nvPr/>
        </p:nvSpPr>
        <p:spPr>
          <a:xfrm>
            <a:off x="488880" y="2480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7.354,50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31" name="object 22"/>
          <p:cNvSpPr/>
          <p:nvPr/>
        </p:nvSpPr>
        <p:spPr>
          <a:xfrm>
            <a:off x="4005360" y="2423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09:35:27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32" name="object 23"/>
          <p:cNvSpPr/>
          <p:nvPr/>
        </p:nvSpPr>
        <p:spPr>
          <a:xfrm>
            <a:off x="5863680" y="2480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33" name="object 24"/>
          <p:cNvSpPr/>
          <p:nvPr/>
        </p:nvSpPr>
        <p:spPr>
          <a:xfrm>
            <a:off x="488880" y="2871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7.355,00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34" name="object 25"/>
          <p:cNvSpPr/>
          <p:nvPr/>
        </p:nvSpPr>
        <p:spPr>
          <a:xfrm>
            <a:off x="2137680" y="270000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35" name="object 26"/>
          <p:cNvSpPr/>
          <p:nvPr/>
        </p:nvSpPr>
        <p:spPr>
          <a:xfrm>
            <a:off x="4005360" y="28141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09:35:17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36" name="object 27"/>
          <p:cNvSpPr/>
          <p:nvPr/>
        </p:nvSpPr>
        <p:spPr>
          <a:xfrm>
            <a:off x="5863680" y="2871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37" name="object 28"/>
          <p:cNvSpPr/>
          <p:nvPr/>
        </p:nvSpPr>
        <p:spPr>
          <a:xfrm>
            <a:off x="488880" y="3261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7.360,00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38" name="object 29"/>
          <p:cNvSpPr/>
          <p:nvPr/>
        </p:nvSpPr>
        <p:spPr>
          <a:xfrm>
            <a:off x="2137680" y="32619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39" name="object 30"/>
          <p:cNvSpPr/>
          <p:nvPr/>
        </p:nvSpPr>
        <p:spPr>
          <a:xfrm>
            <a:off x="4005360" y="32047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40" name="object 31"/>
          <p:cNvSpPr/>
          <p:nvPr/>
        </p:nvSpPr>
        <p:spPr>
          <a:xfrm>
            <a:off x="5863680" y="3261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41" name="object 32"/>
          <p:cNvSpPr/>
          <p:nvPr/>
        </p:nvSpPr>
        <p:spPr>
          <a:xfrm>
            <a:off x="488880" y="3652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7.361,00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42" name="object 33"/>
          <p:cNvSpPr/>
          <p:nvPr/>
        </p:nvSpPr>
        <p:spPr>
          <a:xfrm>
            <a:off x="2137680" y="348120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43" name="object 34"/>
          <p:cNvSpPr/>
          <p:nvPr/>
        </p:nvSpPr>
        <p:spPr>
          <a:xfrm>
            <a:off x="4005360" y="3595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09:35:07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44" name="object 35"/>
          <p:cNvSpPr/>
          <p:nvPr/>
        </p:nvSpPr>
        <p:spPr>
          <a:xfrm>
            <a:off x="5863680" y="3652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45" name="object 36"/>
          <p:cNvSpPr/>
          <p:nvPr/>
        </p:nvSpPr>
        <p:spPr>
          <a:xfrm>
            <a:off x="488880" y="4043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7.362,00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46" name="object 37"/>
          <p:cNvSpPr/>
          <p:nvPr/>
        </p:nvSpPr>
        <p:spPr>
          <a:xfrm>
            <a:off x="4005360" y="3986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09:34:57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47" name="object 38"/>
          <p:cNvSpPr/>
          <p:nvPr/>
        </p:nvSpPr>
        <p:spPr>
          <a:xfrm>
            <a:off x="5863680" y="4043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48" name="object 39"/>
          <p:cNvSpPr/>
          <p:nvPr/>
        </p:nvSpPr>
        <p:spPr>
          <a:xfrm>
            <a:off x="488880" y="4434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7.363,00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49" name="object 40"/>
          <p:cNvSpPr/>
          <p:nvPr/>
        </p:nvSpPr>
        <p:spPr>
          <a:xfrm>
            <a:off x="2137680" y="426276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50" name="object 41"/>
          <p:cNvSpPr/>
          <p:nvPr/>
        </p:nvSpPr>
        <p:spPr>
          <a:xfrm>
            <a:off x="4005360" y="43768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51" name="object 42"/>
          <p:cNvSpPr/>
          <p:nvPr/>
        </p:nvSpPr>
        <p:spPr>
          <a:xfrm>
            <a:off x="5863680" y="4434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52" name="object 43"/>
          <p:cNvSpPr/>
          <p:nvPr/>
        </p:nvSpPr>
        <p:spPr>
          <a:xfrm>
            <a:off x="488880" y="48250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7.364,00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53" name="object 44"/>
          <p:cNvSpPr/>
          <p:nvPr/>
        </p:nvSpPr>
        <p:spPr>
          <a:xfrm>
            <a:off x="2137680" y="4825080"/>
            <a:ext cx="1506600" cy="101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54" name="object 45"/>
          <p:cNvSpPr/>
          <p:nvPr/>
        </p:nvSpPr>
        <p:spPr>
          <a:xfrm>
            <a:off x="4005360" y="47678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09:34:49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55" name="object 46"/>
          <p:cNvSpPr/>
          <p:nvPr/>
        </p:nvSpPr>
        <p:spPr>
          <a:xfrm>
            <a:off x="5863680" y="4825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56" name="object 47"/>
          <p:cNvSpPr/>
          <p:nvPr/>
        </p:nvSpPr>
        <p:spPr>
          <a:xfrm>
            <a:off x="488880" y="5215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7.367,00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57" name="object 48"/>
          <p:cNvSpPr/>
          <p:nvPr/>
        </p:nvSpPr>
        <p:spPr>
          <a:xfrm>
            <a:off x="4005360" y="5158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09:34:48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58" name="object 49"/>
          <p:cNvSpPr/>
          <p:nvPr/>
        </p:nvSpPr>
        <p:spPr>
          <a:xfrm>
            <a:off x="5863680" y="521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59" name="object 50"/>
          <p:cNvSpPr/>
          <p:nvPr/>
        </p:nvSpPr>
        <p:spPr>
          <a:xfrm>
            <a:off x="488880" y="5606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7.368,00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60" name="object 51"/>
          <p:cNvSpPr/>
          <p:nvPr/>
        </p:nvSpPr>
        <p:spPr>
          <a:xfrm>
            <a:off x="4005360" y="5549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09:34:42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61" name="object 52"/>
          <p:cNvSpPr/>
          <p:nvPr/>
        </p:nvSpPr>
        <p:spPr>
          <a:xfrm>
            <a:off x="5863680" y="5606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62" name="object 53"/>
          <p:cNvSpPr/>
          <p:nvPr/>
        </p:nvSpPr>
        <p:spPr>
          <a:xfrm>
            <a:off x="488880" y="5996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63" name="object 54"/>
          <p:cNvSpPr/>
          <p:nvPr/>
        </p:nvSpPr>
        <p:spPr>
          <a:xfrm>
            <a:off x="2137680" y="582552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64" name="object 55"/>
          <p:cNvSpPr/>
          <p:nvPr/>
        </p:nvSpPr>
        <p:spPr>
          <a:xfrm>
            <a:off x="4005360" y="5940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09:34:37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65" name="object 56"/>
          <p:cNvSpPr/>
          <p:nvPr/>
        </p:nvSpPr>
        <p:spPr>
          <a:xfrm>
            <a:off x="5863680" y="5996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66" name="object 57"/>
          <p:cNvSpPr/>
          <p:nvPr/>
        </p:nvSpPr>
        <p:spPr>
          <a:xfrm>
            <a:off x="488880" y="6387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7.372,00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67" name="object 58"/>
          <p:cNvSpPr/>
          <p:nvPr/>
        </p:nvSpPr>
        <p:spPr>
          <a:xfrm>
            <a:off x="2137680" y="638784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68" name="object 59"/>
          <p:cNvSpPr/>
          <p:nvPr/>
        </p:nvSpPr>
        <p:spPr>
          <a:xfrm>
            <a:off x="4005360" y="6330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09:34:32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69" name="object 60"/>
          <p:cNvSpPr/>
          <p:nvPr/>
        </p:nvSpPr>
        <p:spPr>
          <a:xfrm>
            <a:off x="5863680" y="6387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70" name="object 61"/>
          <p:cNvSpPr/>
          <p:nvPr/>
        </p:nvSpPr>
        <p:spPr>
          <a:xfrm>
            <a:off x="488880" y="6778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7.374,00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71" name="object 62"/>
          <p:cNvSpPr/>
          <p:nvPr/>
        </p:nvSpPr>
        <p:spPr>
          <a:xfrm>
            <a:off x="4005360" y="6721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09:34:28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72" name="object 63"/>
          <p:cNvSpPr/>
          <p:nvPr/>
        </p:nvSpPr>
        <p:spPr>
          <a:xfrm>
            <a:off x="5863680" y="6778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73" name="object 64"/>
          <p:cNvSpPr/>
          <p:nvPr/>
        </p:nvSpPr>
        <p:spPr>
          <a:xfrm>
            <a:off x="488880" y="7169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7.375,00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74" name="object 65"/>
          <p:cNvSpPr/>
          <p:nvPr/>
        </p:nvSpPr>
        <p:spPr>
          <a:xfrm>
            <a:off x="2137680" y="71690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75" name="object 66"/>
          <p:cNvSpPr/>
          <p:nvPr/>
        </p:nvSpPr>
        <p:spPr>
          <a:xfrm>
            <a:off x="4005360" y="7111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76" name="object 67"/>
          <p:cNvSpPr/>
          <p:nvPr/>
        </p:nvSpPr>
        <p:spPr>
          <a:xfrm>
            <a:off x="5863680" y="716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77" name="object 68"/>
          <p:cNvSpPr/>
          <p:nvPr/>
        </p:nvSpPr>
        <p:spPr>
          <a:xfrm>
            <a:off x="488880" y="7560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7.381,00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78" name="object 69"/>
          <p:cNvSpPr/>
          <p:nvPr/>
        </p:nvSpPr>
        <p:spPr>
          <a:xfrm>
            <a:off x="2137680" y="738828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79" name="object 70"/>
          <p:cNvSpPr/>
          <p:nvPr/>
        </p:nvSpPr>
        <p:spPr>
          <a:xfrm>
            <a:off x="4005360" y="7502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80" name="object 71"/>
          <p:cNvSpPr/>
          <p:nvPr/>
        </p:nvSpPr>
        <p:spPr>
          <a:xfrm>
            <a:off x="5863680" y="7560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81" name="object 72"/>
          <p:cNvSpPr/>
          <p:nvPr/>
        </p:nvSpPr>
        <p:spPr>
          <a:xfrm>
            <a:off x="488880" y="7950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7.382,00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82" name="object 73"/>
          <p:cNvSpPr/>
          <p:nvPr/>
        </p:nvSpPr>
        <p:spPr>
          <a:xfrm>
            <a:off x="2137680" y="795060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83" name="object 74"/>
          <p:cNvSpPr/>
          <p:nvPr/>
        </p:nvSpPr>
        <p:spPr>
          <a:xfrm>
            <a:off x="4005360" y="7893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09:34:08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84" name="object 75"/>
          <p:cNvSpPr/>
          <p:nvPr/>
        </p:nvSpPr>
        <p:spPr>
          <a:xfrm>
            <a:off x="5863680" y="7950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85" name="object 76"/>
          <p:cNvSpPr/>
          <p:nvPr/>
        </p:nvSpPr>
        <p:spPr>
          <a:xfrm>
            <a:off x="488880" y="8341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7.384,00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86" name="object 77"/>
          <p:cNvSpPr/>
          <p:nvPr/>
        </p:nvSpPr>
        <p:spPr>
          <a:xfrm>
            <a:off x="4005360" y="8283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09:33:55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87" name="object 78"/>
          <p:cNvSpPr/>
          <p:nvPr/>
        </p:nvSpPr>
        <p:spPr>
          <a:xfrm>
            <a:off x="5863680" y="8341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88" name="object 79"/>
          <p:cNvSpPr/>
          <p:nvPr/>
        </p:nvSpPr>
        <p:spPr>
          <a:xfrm>
            <a:off x="488880" y="8731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7.385,00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89" name="object 80"/>
          <p:cNvSpPr/>
          <p:nvPr/>
        </p:nvSpPr>
        <p:spPr>
          <a:xfrm>
            <a:off x="2137680" y="87318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90" name="object 81"/>
          <p:cNvSpPr/>
          <p:nvPr/>
        </p:nvSpPr>
        <p:spPr>
          <a:xfrm>
            <a:off x="4005360" y="8674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09:33:49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91" name="object 82"/>
          <p:cNvSpPr/>
          <p:nvPr/>
        </p:nvSpPr>
        <p:spPr>
          <a:xfrm>
            <a:off x="5863680" y="8731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92" name="object 83"/>
          <p:cNvSpPr/>
          <p:nvPr/>
        </p:nvSpPr>
        <p:spPr>
          <a:xfrm>
            <a:off x="488880" y="9122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7.389,00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93" name="object 84"/>
          <p:cNvSpPr/>
          <p:nvPr/>
        </p:nvSpPr>
        <p:spPr>
          <a:xfrm>
            <a:off x="2137680" y="895104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94" name="object 85"/>
          <p:cNvSpPr/>
          <p:nvPr/>
        </p:nvSpPr>
        <p:spPr>
          <a:xfrm>
            <a:off x="4005360" y="9065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09:33:48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95" name="object 86"/>
          <p:cNvSpPr/>
          <p:nvPr/>
        </p:nvSpPr>
        <p:spPr>
          <a:xfrm>
            <a:off x="5863680" y="9122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96" name="object 87"/>
          <p:cNvSpPr/>
          <p:nvPr/>
        </p:nvSpPr>
        <p:spPr>
          <a:xfrm>
            <a:off x="488880" y="9513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97" name="object 88"/>
          <p:cNvSpPr/>
          <p:nvPr/>
        </p:nvSpPr>
        <p:spPr>
          <a:xfrm>
            <a:off x="2137680" y="951336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98" name="object 89"/>
          <p:cNvSpPr/>
          <p:nvPr/>
        </p:nvSpPr>
        <p:spPr>
          <a:xfrm>
            <a:off x="4005360" y="94561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99" name="object 90"/>
          <p:cNvSpPr/>
          <p:nvPr/>
        </p:nvSpPr>
        <p:spPr>
          <a:xfrm>
            <a:off x="5863680" y="9513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00" name="object 91"/>
          <p:cNvSpPr/>
          <p:nvPr/>
        </p:nvSpPr>
        <p:spPr>
          <a:xfrm>
            <a:off x="488880" y="9903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7.394,00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01" name="object 92"/>
          <p:cNvSpPr/>
          <p:nvPr/>
        </p:nvSpPr>
        <p:spPr>
          <a:xfrm>
            <a:off x="4005360" y="9808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09:33:38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02" name="object 93"/>
          <p:cNvSpPr/>
          <p:nvPr/>
        </p:nvSpPr>
        <p:spPr>
          <a:xfrm>
            <a:off x="5863680" y="9903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" name="object 96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904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4B6CBE9F-C3C5-4889-9602-C7D8EC6E150B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905" name="object 2"/>
          <p:cNvSpPr/>
          <p:nvPr/>
        </p:nvSpPr>
        <p:spPr>
          <a:xfrm>
            <a:off x="323280" y="165240"/>
            <a:ext cx="81612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</a:t>
            </a:r>
            <a:r>
              <a:rPr b="0" lang="pt-BR" sz="800" spc="-55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13:16</a:t>
            </a:r>
            <a:endParaRPr b="0" lang="pt-BR" sz="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7.395,00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06" name="object 3"/>
          <p:cNvSpPr/>
          <p:nvPr/>
        </p:nvSpPr>
        <p:spPr>
          <a:xfrm>
            <a:off x="3881520" y="165240"/>
            <a:ext cx="96804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13644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3644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09:33:31</a:t>
            </a:r>
            <a:endParaRPr b="0" lang="pt-BR" sz="750" spc="-1" strike="noStrike">
              <a:latin typeface="Arial"/>
            </a:endParaRPr>
          </a:p>
          <a:p>
            <a:pPr marL="13644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3644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3644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09:33:27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07" name="object 4"/>
          <p:cNvSpPr/>
          <p:nvPr/>
        </p:nvSpPr>
        <p:spPr>
          <a:xfrm>
            <a:off x="2137680" y="35568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08" name="object 5"/>
          <p:cNvSpPr/>
          <p:nvPr/>
        </p:nvSpPr>
        <p:spPr>
          <a:xfrm>
            <a:off x="5863680" y="35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09" name="object 6"/>
          <p:cNvSpPr/>
          <p:nvPr/>
        </p:nvSpPr>
        <p:spPr>
          <a:xfrm>
            <a:off x="488880" y="746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7.397,00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10" name="object 7"/>
          <p:cNvSpPr/>
          <p:nvPr/>
        </p:nvSpPr>
        <p:spPr>
          <a:xfrm>
            <a:off x="5863680" y="746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11" name="object 8"/>
          <p:cNvSpPr/>
          <p:nvPr/>
        </p:nvSpPr>
        <p:spPr>
          <a:xfrm>
            <a:off x="488880" y="1136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12" name="object 9"/>
          <p:cNvSpPr/>
          <p:nvPr/>
        </p:nvSpPr>
        <p:spPr>
          <a:xfrm>
            <a:off x="2137680" y="11368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13" name="object 10"/>
          <p:cNvSpPr/>
          <p:nvPr/>
        </p:nvSpPr>
        <p:spPr>
          <a:xfrm>
            <a:off x="4005360" y="1080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09:33:03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14" name="object 11"/>
          <p:cNvSpPr/>
          <p:nvPr/>
        </p:nvSpPr>
        <p:spPr>
          <a:xfrm>
            <a:off x="5863680" y="1136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15" name="object 12"/>
          <p:cNvSpPr/>
          <p:nvPr/>
        </p:nvSpPr>
        <p:spPr>
          <a:xfrm>
            <a:off x="488880" y="1527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16" name="object 13"/>
          <p:cNvSpPr/>
          <p:nvPr/>
        </p:nvSpPr>
        <p:spPr>
          <a:xfrm>
            <a:off x="2137680" y="135612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17" name="object 14"/>
          <p:cNvSpPr/>
          <p:nvPr/>
        </p:nvSpPr>
        <p:spPr>
          <a:xfrm>
            <a:off x="4005360" y="1470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09:32:59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18" name="object 15"/>
          <p:cNvSpPr/>
          <p:nvPr/>
        </p:nvSpPr>
        <p:spPr>
          <a:xfrm>
            <a:off x="5863680" y="1527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19" name="object 16"/>
          <p:cNvSpPr/>
          <p:nvPr/>
        </p:nvSpPr>
        <p:spPr>
          <a:xfrm>
            <a:off x="488880" y="1918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20" name="object 17"/>
          <p:cNvSpPr/>
          <p:nvPr/>
        </p:nvSpPr>
        <p:spPr>
          <a:xfrm>
            <a:off x="2137680" y="191844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21" name="object 18"/>
          <p:cNvSpPr/>
          <p:nvPr/>
        </p:nvSpPr>
        <p:spPr>
          <a:xfrm>
            <a:off x="4005360" y="1861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09:32:48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22" name="object 19"/>
          <p:cNvSpPr/>
          <p:nvPr/>
        </p:nvSpPr>
        <p:spPr>
          <a:xfrm>
            <a:off x="5863680" y="1918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23" name="object 20"/>
          <p:cNvSpPr/>
          <p:nvPr/>
        </p:nvSpPr>
        <p:spPr>
          <a:xfrm>
            <a:off x="488880" y="2309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7.402,00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24" name="object 21"/>
          <p:cNvSpPr/>
          <p:nvPr/>
        </p:nvSpPr>
        <p:spPr>
          <a:xfrm>
            <a:off x="4005360" y="2251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09:32:46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25" name="object 22"/>
          <p:cNvSpPr/>
          <p:nvPr/>
        </p:nvSpPr>
        <p:spPr>
          <a:xfrm>
            <a:off x="5863680" y="230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26" name="object 23"/>
          <p:cNvSpPr/>
          <p:nvPr/>
        </p:nvSpPr>
        <p:spPr>
          <a:xfrm>
            <a:off x="488880" y="2700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7.403,50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27" name="object 24"/>
          <p:cNvSpPr/>
          <p:nvPr/>
        </p:nvSpPr>
        <p:spPr>
          <a:xfrm>
            <a:off x="2137680" y="27000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28" name="object 25"/>
          <p:cNvSpPr/>
          <p:nvPr/>
        </p:nvSpPr>
        <p:spPr>
          <a:xfrm>
            <a:off x="4005360" y="2642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09:32:38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29" name="object 26"/>
          <p:cNvSpPr/>
          <p:nvPr/>
        </p:nvSpPr>
        <p:spPr>
          <a:xfrm>
            <a:off x="5863680" y="2700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30" name="object 27"/>
          <p:cNvSpPr/>
          <p:nvPr/>
        </p:nvSpPr>
        <p:spPr>
          <a:xfrm>
            <a:off x="488880" y="3090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7.404,00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31" name="object 28"/>
          <p:cNvSpPr/>
          <p:nvPr/>
        </p:nvSpPr>
        <p:spPr>
          <a:xfrm>
            <a:off x="2137680" y="291888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32" name="object 29"/>
          <p:cNvSpPr/>
          <p:nvPr/>
        </p:nvSpPr>
        <p:spPr>
          <a:xfrm>
            <a:off x="4005360" y="3033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09:32:29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33" name="object 30"/>
          <p:cNvSpPr/>
          <p:nvPr/>
        </p:nvSpPr>
        <p:spPr>
          <a:xfrm>
            <a:off x="5863680" y="3090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34" name="object 31"/>
          <p:cNvSpPr/>
          <p:nvPr/>
        </p:nvSpPr>
        <p:spPr>
          <a:xfrm>
            <a:off x="488880" y="3481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7.405,00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35" name="object 32"/>
          <p:cNvSpPr/>
          <p:nvPr/>
        </p:nvSpPr>
        <p:spPr>
          <a:xfrm>
            <a:off x="2137680" y="348120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36" name="object 33"/>
          <p:cNvSpPr/>
          <p:nvPr/>
        </p:nvSpPr>
        <p:spPr>
          <a:xfrm>
            <a:off x="4005360" y="3423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09:32:23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37" name="object 34"/>
          <p:cNvSpPr/>
          <p:nvPr/>
        </p:nvSpPr>
        <p:spPr>
          <a:xfrm>
            <a:off x="5863680" y="3481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38" name="object 35"/>
          <p:cNvSpPr/>
          <p:nvPr/>
        </p:nvSpPr>
        <p:spPr>
          <a:xfrm>
            <a:off x="488880" y="3871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7.409,00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39" name="object 36"/>
          <p:cNvSpPr/>
          <p:nvPr/>
        </p:nvSpPr>
        <p:spPr>
          <a:xfrm>
            <a:off x="4005360" y="3814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09:32:16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40" name="object 37"/>
          <p:cNvSpPr/>
          <p:nvPr/>
        </p:nvSpPr>
        <p:spPr>
          <a:xfrm>
            <a:off x="5863680" y="3871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41" name="object 38"/>
          <p:cNvSpPr/>
          <p:nvPr/>
        </p:nvSpPr>
        <p:spPr>
          <a:xfrm>
            <a:off x="488880" y="4262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7.410,00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42" name="object 39"/>
          <p:cNvSpPr/>
          <p:nvPr/>
        </p:nvSpPr>
        <p:spPr>
          <a:xfrm>
            <a:off x="2137680" y="42627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43" name="object 40"/>
          <p:cNvSpPr/>
          <p:nvPr/>
        </p:nvSpPr>
        <p:spPr>
          <a:xfrm>
            <a:off x="4005360" y="4205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09:32:12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44" name="object 41"/>
          <p:cNvSpPr/>
          <p:nvPr/>
        </p:nvSpPr>
        <p:spPr>
          <a:xfrm>
            <a:off x="5863680" y="4262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45" name="object 42"/>
          <p:cNvSpPr/>
          <p:nvPr/>
        </p:nvSpPr>
        <p:spPr>
          <a:xfrm>
            <a:off x="488880" y="4653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7.414,00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46" name="object 43"/>
          <p:cNvSpPr/>
          <p:nvPr/>
        </p:nvSpPr>
        <p:spPr>
          <a:xfrm>
            <a:off x="2137680" y="4482000"/>
            <a:ext cx="1506600" cy="169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91000"/>
              </a:lnSpc>
              <a:buNone/>
            </a:pPr>
            <a:r>
              <a:rPr b="0" lang="pt-BR" sz="750" spc="-7" strike="noStrike">
                <a:latin typeface="Verdana"/>
              </a:rPr>
              <a:t>FINOTECH </a:t>
            </a:r>
            <a:r>
              <a:rPr b="0" lang="pt-BR" sz="750" spc="-1" strike="noStrike">
                <a:latin typeface="Verdana"/>
              </a:rPr>
              <a:t>SOLUÇÕES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47" name="object 44"/>
          <p:cNvSpPr/>
          <p:nvPr/>
        </p:nvSpPr>
        <p:spPr>
          <a:xfrm>
            <a:off x="4005360" y="45961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09:32:07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48" name="object 45"/>
          <p:cNvSpPr/>
          <p:nvPr/>
        </p:nvSpPr>
        <p:spPr>
          <a:xfrm>
            <a:off x="5863680" y="4653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49" name="object 46"/>
          <p:cNvSpPr/>
          <p:nvPr/>
        </p:nvSpPr>
        <p:spPr>
          <a:xfrm>
            <a:off x="488880" y="5043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7.415,00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50" name="object 47"/>
          <p:cNvSpPr/>
          <p:nvPr/>
        </p:nvSpPr>
        <p:spPr>
          <a:xfrm>
            <a:off x="4005360" y="49870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09:32:01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51" name="object 48"/>
          <p:cNvSpPr/>
          <p:nvPr/>
        </p:nvSpPr>
        <p:spPr>
          <a:xfrm>
            <a:off x="5863680" y="5043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52" name="object 49"/>
          <p:cNvSpPr/>
          <p:nvPr/>
        </p:nvSpPr>
        <p:spPr>
          <a:xfrm>
            <a:off x="488880" y="5434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7.419,00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53" name="object 50"/>
          <p:cNvSpPr/>
          <p:nvPr/>
        </p:nvSpPr>
        <p:spPr>
          <a:xfrm>
            <a:off x="4005360" y="5377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09:31:55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54" name="object 51"/>
          <p:cNvSpPr/>
          <p:nvPr/>
        </p:nvSpPr>
        <p:spPr>
          <a:xfrm>
            <a:off x="5863680" y="5434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55" name="object 52"/>
          <p:cNvSpPr/>
          <p:nvPr/>
        </p:nvSpPr>
        <p:spPr>
          <a:xfrm>
            <a:off x="488880" y="5825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7.420,00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56" name="object 53"/>
          <p:cNvSpPr/>
          <p:nvPr/>
        </p:nvSpPr>
        <p:spPr>
          <a:xfrm>
            <a:off x="2137680" y="58255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57" name="object 54"/>
          <p:cNvSpPr/>
          <p:nvPr/>
        </p:nvSpPr>
        <p:spPr>
          <a:xfrm>
            <a:off x="4005360" y="5768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09:31:47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58" name="object 55"/>
          <p:cNvSpPr/>
          <p:nvPr/>
        </p:nvSpPr>
        <p:spPr>
          <a:xfrm>
            <a:off x="5863680" y="5825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59" name="object 56"/>
          <p:cNvSpPr/>
          <p:nvPr/>
        </p:nvSpPr>
        <p:spPr>
          <a:xfrm>
            <a:off x="488880" y="6216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7.429,00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60" name="object 57"/>
          <p:cNvSpPr/>
          <p:nvPr/>
        </p:nvSpPr>
        <p:spPr>
          <a:xfrm>
            <a:off x="2137680" y="604476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61" name="object 58"/>
          <p:cNvSpPr/>
          <p:nvPr/>
        </p:nvSpPr>
        <p:spPr>
          <a:xfrm>
            <a:off x="4005360" y="61588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09:31:41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62" name="object 59"/>
          <p:cNvSpPr/>
          <p:nvPr/>
        </p:nvSpPr>
        <p:spPr>
          <a:xfrm>
            <a:off x="5863680" y="6216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63" name="object 60"/>
          <p:cNvSpPr/>
          <p:nvPr/>
        </p:nvSpPr>
        <p:spPr>
          <a:xfrm>
            <a:off x="488880" y="66070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7.429,50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64" name="object 61"/>
          <p:cNvSpPr/>
          <p:nvPr/>
        </p:nvSpPr>
        <p:spPr>
          <a:xfrm>
            <a:off x="4005360" y="65498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09:31:31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65" name="object 62"/>
          <p:cNvSpPr/>
          <p:nvPr/>
        </p:nvSpPr>
        <p:spPr>
          <a:xfrm>
            <a:off x="5863680" y="6607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66" name="object 63"/>
          <p:cNvSpPr/>
          <p:nvPr/>
        </p:nvSpPr>
        <p:spPr>
          <a:xfrm>
            <a:off x="488880" y="6997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67" name="object 64"/>
          <p:cNvSpPr/>
          <p:nvPr/>
        </p:nvSpPr>
        <p:spPr>
          <a:xfrm>
            <a:off x="2137680" y="682596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68" name="object 65"/>
          <p:cNvSpPr/>
          <p:nvPr/>
        </p:nvSpPr>
        <p:spPr>
          <a:xfrm>
            <a:off x="4005360" y="6940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09:31:21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69" name="object 66"/>
          <p:cNvSpPr/>
          <p:nvPr/>
        </p:nvSpPr>
        <p:spPr>
          <a:xfrm>
            <a:off x="5863680" y="6997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70" name="object 67"/>
          <p:cNvSpPr/>
          <p:nvPr/>
        </p:nvSpPr>
        <p:spPr>
          <a:xfrm>
            <a:off x="488880" y="7388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7.435,00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71" name="object 68"/>
          <p:cNvSpPr/>
          <p:nvPr/>
        </p:nvSpPr>
        <p:spPr>
          <a:xfrm>
            <a:off x="2137680" y="73882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72" name="object 69"/>
          <p:cNvSpPr/>
          <p:nvPr/>
        </p:nvSpPr>
        <p:spPr>
          <a:xfrm>
            <a:off x="4005360" y="7331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09:31:11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73" name="object 70"/>
          <p:cNvSpPr/>
          <p:nvPr/>
        </p:nvSpPr>
        <p:spPr>
          <a:xfrm>
            <a:off x="5863680" y="7388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74" name="object 71"/>
          <p:cNvSpPr/>
          <p:nvPr/>
        </p:nvSpPr>
        <p:spPr>
          <a:xfrm>
            <a:off x="488880" y="7778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7.439,00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75" name="object 72"/>
          <p:cNvSpPr/>
          <p:nvPr/>
        </p:nvSpPr>
        <p:spPr>
          <a:xfrm>
            <a:off x="2137680" y="760752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76" name="object 73"/>
          <p:cNvSpPr/>
          <p:nvPr/>
        </p:nvSpPr>
        <p:spPr>
          <a:xfrm>
            <a:off x="4005360" y="7722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09:31:06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77" name="object 74"/>
          <p:cNvSpPr/>
          <p:nvPr/>
        </p:nvSpPr>
        <p:spPr>
          <a:xfrm>
            <a:off x="5863680" y="7778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78" name="object 75"/>
          <p:cNvSpPr/>
          <p:nvPr/>
        </p:nvSpPr>
        <p:spPr>
          <a:xfrm>
            <a:off x="488880" y="8169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7.440,00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79" name="object 76"/>
          <p:cNvSpPr/>
          <p:nvPr/>
        </p:nvSpPr>
        <p:spPr>
          <a:xfrm>
            <a:off x="4005360" y="8112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09:30:58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80" name="object 77"/>
          <p:cNvSpPr/>
          <p:nvPr/>
        </p:nvSpPr>
        <p:spPr>
          <a:xfrm>
            <a:off x="5863680" y="8169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81" name="object 78"/>
          <p:cNvSpPr/>
          <p:nvPr/>
        </p:nvSpPr>
        <p:spPr>
          <a:xfrm>
            <a:off x="488880" y="8560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7.442,50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82" name="object 79"/>
          <p:cNvSpPr/>
          <p:nvPr/>
        </p:nvSpPr>
        <p:spPr>
          <a:xfrm>
            <a:off x="2137680" y="838908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83" name="object 80"/>
          <p:cNvSpPr/>
          <p:nvPr/>
        </p:nvSpPr>
        <p:spPr>
          <a:xfrm>
            <a:off x="4005360" y="8503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09:30:57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84" name="object 81"/>
          <p:cNvSpPr/>
          <p:nvPr/>
        </p:nvSpPr>
        <p:spPr>
          <a:xfrm>
            <a:off x="5863680" y="8560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85" name="object 82"/>
          <p:cNvSpPr/>
          <p:nvPr/>
        </p:nvSpPr>
        <p:spPr>
          <a:xfrm>
            <a:off x="488880" y="8951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7.443,00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86" name="object 83"/>
          <p:cNvSpPr/>
          <p:nvPr/>
        </p:nvSpPr>
        <p:spPr>
          <a:xfrm>
            <a:off x="2137680" y="89510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87" name="object 84"/>
          <p:cNvSpPr/>
          <p:nvPr/>
        </p:nvSpPr>
        <p:spPr>
          <a:xfrm>
            <a:off x="4005360" y="8893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09:30:47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88" name="object 85"/>
          <p:cNvSpPr/>
          <p:nvPr/>
        </p:nvSpPr>
        <p:spPr>
          <a:xfrm>
            <a:off x="5863680" y="8951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89" name="object 86"/>
          <p:cNvSpPr/>
          <p:nvPr/>
        </p:nvSpPr>
        <p:spPr>
          <a:xfrm>
            <a:off x="488880" y="9342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7.444,50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90" name="object 87"/>
          <p:cNvSpPr/>
          <p:nvPr/>
        </p:nvSpPr>
        <p:spPr>
          <a:xfrm>
            <a:off x="2137680" y="917028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91" name="object 88"/>
          <p:cNvSpPr/>
          <p:nvPr/>
        </p:nvSpPr>
        <p:spPr>
          <a:xfrm>
            <a:off x="4005360" y="9284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09:30:44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92" name="object 89"/>
          <p:cNvSpPr/>
          <p:nvPr/>
        </p:nvSpPr>
        <p:spPr>
          <a:xfrm>
            <a:off x="5863680" y="9342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93" name="object 90"/>
          <p:cNvSpPr/>
          <p:nvPr/>
        </p:nvSpPr>
        <p:spPr>
          <a:xfrm>
            <a:off x="488880" y="9732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7.445,00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94" name="object 91"/>
          <p:cNvSpPr/>
          <p:nvPr/>
        </p:nvSpPr>
        <p:spPr>
          <a:xfrm>
            <a:off x="4005360" y="967536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09:30:29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09:30:19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95" name="object 92"/>
          <p:cNvSpPr/>
          <p:nvPr/>
        </p:nvSpPr>
        <p:spPr>
          <a:xfrm>
            <a:off x="5863680" y="9732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96" name="object 93"/>
          <p:cNvSpPr/>
          <p:nvPr/>
        </p:nvSpPr>
        <p:spPr>
          <a:xfrm>
            <a:off x="488880" y="9951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7.449,00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97" name="object 94"/>
          <p:cNvSpPr/>
          <p:nvPr/>
        </p:nvSpPr>
        <p:spPr>
          <a:xfrm>
            <a:off x="2137680" y="9951840"/>
            <a:ext cx="150660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98" name="object 95"/>
          <p:cNvSpPr/>
          <p:nvPr/>
        </p:nvSpPr>
        <p:spPr>
          <a:xfrm>
            <a:off x="5863680" y="9951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" name="object 95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000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9D377B0E-8C94-49E1-987A-B730783C2FCA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001" name="object 2"/>
          <p:cNvSpPr/>
          <p:nvPr/>
        </p:nvSpPr>
        <p:spPr>
          <a:xfrm>
            <a:off x="323280" y="165240"/>
            <a:ext cx="81612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 13:16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002" name="object 3"/>
          <p:cNvSpPr/>
          <p:nvPr/>
        </p:nvSpPr>
        <p:spPr>
          <a:xfrm>
            <a:off x="388152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003" name="object 4"/>
          <p:cNvSpPr/>
          <p:nvPr/>
        </p:nvSpPr>
        <p:spPr>
          <a:xfrm>
            <a:off x="2137680" y="355680"/>
            <a:ext cx="139284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04" name="object 5"/>
          <p:cNvSpPr/>
          <p:nvPr/>
        </p:nvSpPr>
        <p:spPr>
          <a:xfrm>
            <a:off x="488880" y="689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05" name="object 6"/>
          <p:cNvSpPr/>
          <p:nvPr/>
        </p:nvSpPr>
        <p:spPr>
          <a:xfrm>
            <a:off x="4005360" y="631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09:30:10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06" name="object 7"/>
          <p:cNvSpPr/>
          <p:nvPr/>
        </p:nvSpPr>
        <p:spPr>
          <a:xfrm>
            <a:off x="5863680" y="68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07" name="object 8"/>
          <p:cNvSpPr/>
          <p:nvPr/>
        </p:nvSpPr>
        <p:spPr>
          <a:xfrm>
            <a:off x="488880" y="1080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7.460,00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08" name="object 9"/>
          <p:cNvSpPr/>
          <p:nvPr/>
        </p:nvSpPr>
        <p:spPr>
          <a:xfrm>
            <a:off x="2137680" y="90828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09" name="object 10"/>
          <p:cNvSpPr/>
          <p:nvPr/>
        </p:nvSpPr>
        <p:spPr>
          <a:xfrm>
            <a:off x="4005360" y="1022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09:30:01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10" name="object 11"/>
          <p:cNvSpPr/>
          <p:nvPr/>
        </p:nvSpPr>
        <p:spPr>
          <a:xfrm>
            <a:off x="5863680" y="1080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11" name="object 12"/>
          <p:cNvSpPr/>
          <p:nvPr/>
        </p:nvSpPr>
        <p:spPr>
          <a:xfrm>
            <a:off x="488880" y="1470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7.464,00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12" name="object 13"/>
          <p:cNvSpPr/>
          <p:nvPr/>
        </p:nvSpPr>
        <p:spPr>
          <a:xfrm>
            <a:off x="2137680" y="14706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13" name="object 14"/>
          <p:cNvSpPr/>
          <p:nvPr/>
        </p:nvSpPr>
        <p:spPr>
          <a:xfrm>
            <a:off x="4005360" y="1413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09:29:58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14" name="object 15"/>
          <p:cNvSpPr/>
          <p:nvPr/>
        </p:nvSpPr>
        <p:spPr>
          <a:xfrm>
            <a:off x="5863680" y="1470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15" name="object 16"/>
          <p:cNvSpPr/>
          <p:nvPr/>
        </p:nvSpPr>
        <p:spPr>
          <a:xfrm>
            <a:off x="488880" y="1861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7.465,00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16" name="object 17"/>
          <p:cNvSpPr/>
          <p:nvPr/>
        </p:nvSpPr>
        <p:spPr>
          <a:xfrm>
            <a:off x="2137680" y="168984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17" name="object 18"/>
          <p:cNvSpPr/>
          <p:nvPr/>
        </p:nvSpPr>
        <p:spPr>
          <a:xfrm>
            <a:off x="4005360" y="1803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09:29:49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18" name="object 19"/>
          <p:cNvSpPr/>
          <p:nvPr/>
        </p:nvSpPr>
        <p:spPr>
          <a:xfrm>
            <a:off x="5863680" y="1861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19" name="object 20"/>
          <p:cNvSpPr/>
          <p:nvPr/>
        </p:nvSpPr>
        <p:spPr>
          <a:xfrm>
            <a:off x="488880" y="2251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7.468,00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20" name="object 21"/>
          <p:cNvSpPr/>
          <p:nvPr/>
        </p:nvSpPr>
        <p:spPr>
          <a:xfrm>
            <a:off x="4005360" y="2194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09:29:44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21" name="object 22"/>
          <p:cNvSpPr/>
          <p:nvPr/>
        </p:nvSpPr>
        <p:spPr>
          <a:xfrm>
            <a:off x="5863680" y="2251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22" name="object 23"/>
          <p:cNvSpPr/>
          <p:nvPr/>
        </p:nvSpPr>
        <p:spPr>
          <a:xfrm>
            <a:off x="488880" y="2642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23" name="object 24"/>
          <p:cNvSpPr/>
          <p:nvPr/>
        </p:nvSpPr>
        <p:spPr>
          <a:xfrm>
            <a:off x="2137680" y="247104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24" name="object 25"/>
          <p:cNvSpPr/>
          <p:nvPr/>
        </p:nvSpPr>
        <p:spPr>
          <a:xfrm>
            <a:off x="4005360" y="2585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09:29:12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25" name="object 26"/>
          <p:cNvSpPr/>
          <p:nvPr/>
        </p:nvSpPr>
        <p:spPr>
          <a:xfrm>
            <a:off x="5863680" y="2642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26" name="object 27"/>
          <p:cNvSpPr/>
          <p:nvPr/>
        </p:nvSpPr>
        <p:spPr>
          <a:xfrm>
            <a:off x="488880" y="3033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7.474,50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27" name="object 28"/>
          <p:cNvSpPr/>
          <p:nvPr/>
        </p:nvSpPr>
        <p:spPr>
          <a:xfrm>
            <a:off x="2137680" y="30333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28" name="object 29"/>
          <p:cNvSpPr/>
          <p:nvPr/>
        </p:nvSpPr>
        <p:spPr>
          <a:xfrm>
            <a:off x="4005360" y="29761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09:29:08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29" name="object 30"/>
          <p:cNvSpPr/>
          <p:nvPr/>
        </p:nvSpPr>
        <p:spPr>
          <a:xfrm>
            <a:off x="5863680" y="3033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30" name="object 31"/>
          <p:cNvSpPr/>
          <p:nvPr/>
        </p:nvSpPr>
        <p:spPr>
          <a:xfrm>
            <a:off x="488880" y="3423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7.475,00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31" name="object 32"/>
          <p:cNvSpPr/>
          <p:nvPr/>
        </p:nvSpPr>
        <p:spPr>
          <a:xfrm>
            <a:off x="2137680" y="325260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32" name="object 33"/>
          <p:cNvSpPr/>
          <p:nvPr/>
        </p:nvSpPr>
        <p:spPr>
          <a:xfrm>
            <a:off x="4005360" y="33667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09:28:48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33" name="object 34"/>
          <p:cNvSpPr/>
          <p:nvPr/>
        </p:nvSpPr>
        <p:spPr>
          <a:xfrm>
            <a:off x="5863680" y="3423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34" name="object 35"/>
          <p:cNvSpPr/>
          <p:nvPr/>
        </p:nvSpPr>
        <p:spPr>
          <a:xfrm>
            <a:off x="488880" y="3814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7.475,50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35" name="object 36"/>
          <p:cNvSpPr/>
          <p:nvPr/>
        </p:nvSpPr>
        <p:spPr>
          <a:xfrm>
            <a:off x="4005360" y="3757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09:28:16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36" name="object 37"/>
          <p:cNvSpPr/>
          <p:nvPr/>
        </p:nvSpPr>
        <p:spPr>
          <a:xfrm>
            <a:off x="5863680" y="3814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37" name="object 38"/>
          <p:cNvSpPr/>
          <p:nvPr/>
        </p:nvSpPr>
        <p:spPr>
          <a:xfrm>
            <a:off x="488880" y="4205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7.476,00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38" name="object 39"/>
          <p:cNvSpPr/>
          <p:nvPr/>
        </p:nvSpPr>
        <p:spPr>
          <a:xfrm>
            <a:off x="2137680" y="403380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39" name="object 40"/>
          <p:cNvSpPr/>
          <p:nvPr/>
        </p:nvSpPr>
        <p:spPr>
          <a:xfrm>
            <a:off x="4005360" y="4148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09:27:50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40" name="object 41"/>
          <p:cNvSpPr/>
          <p:nvPr/>
        </p:nvSpPr>
        <p:spPr>
          <a:xfrm>
            <a:off x="5863680" y="4205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41" name="object 42"/>
          <p:cNvSpPr/>
          <p:nvPr/>
        </p:nvSpPr>
        <p:spPr>
          <a:xfrm>
            <a:off x="488880" y="4596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7.476,50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42" name="object 43"/>
          <p:cNvSpPr/>
          <p:nvPr/>
        </p:nvSpPr>
        <p:spPr>
          <a:xfrm>
            <a:off x="2137680" y="4596120"/>
            <a:ext cx="1506600" cy="101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43" name="object 44"/>
          <p:cNvSpPr/>
          <p:nvPr/>
        </p:nvSpPr>
        <p:spPr>
          <a:xfrm>
            <a:off x="4005360" y="45388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09:26:35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44" name="object 45"/>
          <p:cNvSpPr/>
          <p:nvPr/>
        </p:nvSpPr>
        <p:spPr>
          <a:xfrm>
            <a:off x="5863680" y="4596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45" name="object 46"/>
          <p:cNvSpPr/>
          <p:nvPr/>
        </p:nvSpPr>
        <p:spPr>
          <a:xfrm>
            <a:off x="488880" y="49867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7.477,00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46" name="object 47"/>
          <p:cNvSpPr/>
          <p:nvPr/>
        </p:nvSpPr>
        <p:spPr>
          <a:xfrm>
            <a:off x="4005360" y="49298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09:25:34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47" name="object 48"/>
          <p:cNvSpPr/>
          <p:nvPr/>
        </p:nvSpPr>
        <p:spPr>
          <a:xfrm>
            <a:off x="5863680" y="49867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48" name="object 49"/>
          <p:cNvSpPr/>
          <p:nvPr/>
        </p:nvSpPr>
        <p:spPr>
          <a:xfrm>
            <a:off x="488880" y="5377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7.477,50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49" name="object 50"/>
          <p:cNvSpPr/>
          <p:nvPr/>
        </p:nvSpPr>
        <p:spPr>
          <a:xfrm>
            <a:off x="4005360" y="5320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09:24:41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50" name="object 51"/>
          <p:cNvSpPr/>
          <p:nvPr/>
        </p:nvSpPr>
        <p:spPr>
          <a:xfrm>
            <a:off x="5863680" y="5377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51" name="object 52"/>
          <p:cNvSpPr/>
          <p:nvPr/>
        </p:nvSpPr>
        <p:spPr>
          <a:xfrm>
            <a:off x="488880" y="5768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7.478,00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52" name="object 53"/>
          <p:cNvSpPr/>
          <p:nvPr/>
        </p:nvSpPr>
        <p:spPr>
          <a:xfrm>
            <a:off x="2137680" y="559692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53" name="object 54"/>
          <p:cNvSpPr/>
          <p:nvPr/>
        </p:nvSpPr>
        <p:spPr>
          <a:xfrm>
            <a:off x="4005360" y="5711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09:24:20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54" name="object 55"/>
          <p:cNvSpPr/>
          <p:nvPr/>
        </p:nvSpPr>
        <p:spPr>
          <a:xfrm>
            <a:off x="5863680" y="5768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55" name="object 56"/>
          <p:cNvSpPr/>
          <p:nvPr/>
        </p:nvSpPr>
        <p:spPr>
          <a:xfrm>
            <a:off x="488880" y="6158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7.478,50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56" name="object 57"/>
          <p:cNvSpPr/>
          <p:nvPr/>
        </p:nvSpPr>
        <p:spPr>
          <a:xfrm>
            <a:off x="2137680" y="615888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57" name="object 58"/>
          <p:cNvSpPr/>
          <p:nvPr/>
        </p:nvSpPr>
        <p:spPr>
          <a:xfrm>
            <a:off x="4005360" y="6102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09:23:49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58" name="object 59"/>
          <p:cNvSpPr/>
          <p:nvPr/>
        </p:nvSpPr>
        <p:spPr>
          <a:xfrm>
            <a:off x="5863680" y="6158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59" name="object 60"/>
          <p:cNvSpPr/>
          <p:nvPr/>
        </p:nvSpPr>
        <p:spPr>
          <a:xfrm>
            <a:off x="488880" y="6549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7.479,00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60" name="object 61"/>
          <p:cNvSpPr/>
          <p:nvPr/>
        </p:nvSpPr>
        <p:spPr>
          <a:xfrm>
            <a:off x="4005360" y="6492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09:23:16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61" name="object 62"/>
          <p:cNvSpPr/>
          <p:nvPr/>
        </p:nvSpPr>
        <p:spPr>
          <a:xfrm>
            <a:off x="5863680" y="6549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62" name="object 63"/>
          <p:cNvSpPr/>
          <p:nvPr/>
        </p:nvSpPr>
        <p:spPr>
          <a:xfrm>
            <a:off x="488880" y="6940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7.480,50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63" name="object 64"/>
          <p:cNvSpPr/>
          <p:nvPr/>
        </p:nvSpPr>
        <p:spPr>
          <a:xfrm>
            <a:off x="2137680" y="69404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64" name="object 65"/>
          <p:cNvSpPr/>
          <p:nvPr/>
        </p:nvSpPr>
        <p:spPr>
          <a:xfrm>
            <a:off x="4005360" y="6883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09:22:38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65" name="object 66"/>
          <p:cNvSpPr/>
          <p:nvPr/>
        </p:nvSpPr>
        <p:spPr>
          <a:xfrm>
            <a:off x="5863680" y="6940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66" name="object 67"/>
          <p:cNvSpPr/>
          <p:nvPr/>
        </p:nvSpPr>
        <p:spPr>
          <a:xfrm>
            <a:off x="488880" y="733104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7.481,00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67" name="object 68"/>
          <p:cNvSpPr/>
          <p:nvPr/>
        </p:nvSpPr>
        <p:spPr>
          <a:xfrm>
            <a:off x="2137680" y="715968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68" name="object 69"/>
          <p:cNvSpPr/>
          <p:nvPr/>
        </p:nvSpPr>
        <p:spPr>
          <a:xfrm>
            <a:off x="4005360" y="7273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14:36:33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69" name="object 70"/>
          <p:cNvSpPr/>
          <p:nvPr/>
        </p:nvSpPr>
        <p:spPr>
          <a:xfrm>
            <a:off x="5863680" y="7331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70" name="object 71"/>
          <p:cNvSpPr/>
          <p:nvPr/>
        </p:nvSpPr>
        <p:spPr>
          <a:xfrm>
            <a:off x="488880" y="772200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8.000,00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71" name="object 72"/>
          <p:cNvSpPr/>
          <p:nvPr/>
        </p:nvSpPr>
        <p:spPr>
          <a:xfrm>
            <a:off x="2137680" y="77220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72" name="object 73"/>
          <p:cNvSpPr/>
          <p:nvPr/>
        </p:nvSpPr>
        <p:spPr>
          <a:xfrm>
            <a:off x="4005360" y="7664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19:28:09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73" name="object 74"/>
          <p:cNvSpPr/>
          <p:nvPr/>
        </p:nvSpPr>
        <p:spPr>
          <a:xfrm>
            <a:off x="5863680" y="7722000"/>
            <a:ext cx="1164960" cy="103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 09:19:02: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Aproposta apresentada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está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desacordo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edital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74" name="object 75"/>
          <p:cNvSpPr/>
          <p:nvPr/>
        </p:nvSpPr>
        <p:spPr>
          <a:xfrm>
            <a:off x="488880" y="8169840"/>
            <a:ext cx="612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10.000,00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75" name="object 76"/>
          <p:cNvSpPr/>
          <p:nvPr/>
        </p:nvSpPr>
        <p:spPr>
          <a:xfrm>
            <a:off x="2137680" y="8169840"/>
            <a:ext cx="115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&amp;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CIA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76" name="object 77"/>
          <p:cNvSpPr/>
          <p:nvPr/>
        </p:nvSpPr>
        <p:spPr>
          <a:xfrm>
            <a:off x="4005360" y="8112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08:42:09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77" name="object 78"/>
          <p:cNvSpPr/>
          <p:nvPr/>
        </p:nvSpPr>
        <p:spPr>
          <a:xfrm>
            <a:off x="488880" y="8617680"/>
            <a:ext cx="519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12.000,00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78" name="object 79"/>
          <p:cNvSpPr/>
          <p:nvPr/>
        </p:nvSpPr>
        <p:spPr>
          <a:xfrm>
            <a:off x="2137680" y="8617680"/>
            <a:ext cx="1058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LUIZ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CESAR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THOMAS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79" name="object 80"/>
          <p:cNvSpPr/>
          <p:nvPr/>
        </p:nvSpPr>
        <p:spPr>
          <a:xfrm>
            <a:off x="4005360" y="8560440"/>
            <a:ext cx="596520" cy="134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09:23:22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09:23:09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09:20:39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23/02/2022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11:20:23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15:51:27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80" name="object 81"/>
          <p:cNvSpPr/>
          <p:nvPr/>
        </p:nvSpPr>
        <p:spPr>
          <a:xfrm>
            <a:off x="5863680" y="8617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81" name="object 82"/>
          <p:cNvSpPr/>
          <p:nvPr/>
        </p:nvSpPr>
        <p:spPr>
          <a:xfrm>
            <a:off x="488880" y="8893800"/>
            <a:ext cx="519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13.000,00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82" name="object 83"/>
          <p:cNvSpPr/>
          <p:nvPr/>
        </p:nvSpPr>
        <p:spPr>
          <a:xfrm>
            <a:off x="2137680" y="8893800"/>
            <a:ext cx="127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STORE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BRASIL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83" name="object 84"/>
          <p:cNvSpPr/>
          <p:nvPr/>
        </p:nvSpPr>
        <p:spPr>
          <a:xfrm>
            <a:off x="5863680" y="8893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84" name="object 85"/>
          <p:cNvSpPr/>
          <p:nvPr/>
        </p:nvSpPr>
        <p:spPr>
          <a:xfrm>
            <a:off x="488880" y="9170280"/>
            <a:ext cx="519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14.000,00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85" name="object 86"/>
          <p:cNvSpPr/>
          <p:nvPr/>
        </p:nvSpPr>
        <p:spPr>
          <a:xfrm>
            <a:off x="2137680" y="9170280"/>
            <a:ext cx="1058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LUIZ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CESAR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THOMAS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86" name="object 87"/>
          <p:cNvSpPr/>
          <p:nvPr/>
        </p:nvSpPr>
        <p:spPr>
          <a:xfrm>
            <a:off x="5863680" y="9170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87" name="object 88"/>
          <p:cNvSpPr/>
          <p:nvPr/>
        </p:nvSpPr>
        <p:spPr>
          <a:xfrm>
            <a:off x="488880" y="9446760"/>
            <a:ext cx="612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15.000,00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88" name="object 89"/>
          <p:cNvSpPr/>
          <p:nvPr/>
        </p:nvSpPr>
        <p:spPr>
          <a:xfrm>
            <a:off x="2137680" y="9446760"/>
            <a:ext cx="1058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LUIZ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CESAR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THOMAS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89" name="object 90"/>
          <p:cNvSpPr/>
          <p:nvPr/>
        </p:nvSpPr>
        <p:spPr>
          <a:xfrm>
            <a:off x="5863680" y="9446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90" name="object 91"/>
          <p:cNvSpPr/>
          <p:nvPr/>
        </p:nvSpPr>
        <p:spPr>
          <a:xfrm>
            <a:off x="488880" y="9722880"/>
            <a:ext cx="612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15.000,00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91" name="object 92"/>
          <p:cNvSpPr/>
          <p:nvPr/>
        </p:nvSpPr>
        <p:spPr>
          <a:xfrm>
            <a:off x="2137680" y="9722880"/>
            <a:ext cx="127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STORE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BRASIL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92" name="object 93"/>
          <p:cNvSpPr/>
          <p:nvPr/>
        </p:nvSpPr>
        <p:spPr>
          <a:xfrm>
            <a:off x="5863680" y="9722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93" name="object 94"/>
          <p:cNvSpPr/>
          <p:nvPr/>
        </p:nvSpPr>
        <p:spPr>
          <a:xfrm>
            <a:off x="460440" y="10132920"/>
            <a:ext cx="713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Classificação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object 52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095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6CDC402F-E363-4455-851A-398FD19F8DDA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096" name="object 2"/>
          <p:cNvSpPr/>
          <p:nvPr/>
        </p:nvSpPr>
        <p:spPr>
          <a:xfrm>
            <a:off x="323280" y="165240"/>
            <a:ext cx="113328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13:16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7" strike="noStrike">
                <a:latin typeface="Verdana"/>
              </a:rPr>
              <a:t>Posição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97" name="object 3"/>
          <p:cNvSpPr/>
          <p:nvPr/>
        </p:nvSpPr>
        <p:spPr>
          <a:xfrm>
            <a:off x="388152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098" name="object 4"/>
          <p:cNvSpPr/>
          <p:nvPr/>
        </p:nvSpPr>
        <p:spPr>
          <a:xfrm>
            <a:off x="5437800" y="355680"/>
            <a:ext cx="4860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99" name="object 5"/>
          <p:cNvSpPr/>
          <p:nvPr/>
        </p:nvSpPr>
        <p:spPr>
          <a:xfrm>
            <a:off x="6398640" y="355680"/>
            <a:ext cx="681480" cy="57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1320" indent="-10908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Melhor Oferta  Global (R$)</a:t>
            </a:r>
            <a:endParaRPr b="0" lang="pt-BR" sz="750" spc="-1" strike="noStrike">
              <a:latin typeface="Arial"/>
            </a:endParaRPr>
          </a:p>
          <a:p>
            <a:pPr marL="121320" indent="-109080">
              <a:lnSpc>
                <a:spcPct val="100000"/>
              </a:lnSpc>
              <a:spcBef>
                <a:spcPts val="34"/>
              </a:spcBef>
              <a:buNone/>
              <a:tabLst>
                <a:tab algn="l" pos="0"/>
              </a:tabLst>
            </a:pPr>
            <a:endParaRPr b="0" lang="pt-BR" sz="750" spc="-1" strike="noStrike">
              <a:latin typeface="Arial"/>
            </a:endParaRPr>
          </a:p>
          <a:p>
            <a:pPr marL="121320" indent="-10908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6.750,00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00" name="object 6"/>
          <p:cNvSpPr/>
          <p:nvPr/>
        </p:nvSpPr>
        <p:spPr>
          <a:xfrm>
            <a:off x="488880" y="68904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01" name="object 7"/>
          <p:cNvSpPr/>
          <p:nvPr/>
        </p:nvSpPr>
        <p:spPr>
          <a:xfrm>
            <a:off x="898920" y="6890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02" name="object 8"/>
          <p:cNvSpPr/>
          <p:nvPr/>
        </p:nvSpPr>
        <p:spPr>
          <a:xfrm>
            <a:off x="5226840" y="631800"/>
            <a:ext cx="9082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81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03" name="object 9"/>
          <p:cNvSpPr/>
          <p:nvPr/>
        </p:nvSpPr>
        <p:spPr>
          <a:xfrm>
            <a:off x="488880" y="96552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04" name="object 10"/>
          <p:cNvSpPr/>
          <p:nvPr/>
        </p:nvSpPr>
        <p:spPr>
          <a:xfrm>
            <a:off x="898920" y="1022760"/>
            <a:ext cx="1085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05" name="object 11"/>
          <p:cNvSpPr/>
          <p:nvPr/>
        </p:nvSpPr>
        <p:spPr>
          <a:xfrm>
            <a:off x="898920" y="908280"/>
            <a:ext cx="52365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22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28.428.374/0001-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06" name="object 12"/>
          <p:cNvSpPr/>
          <p:nvPr/>
        </p:nvSpPr>
        <p:spPr>
          <a:xfrm>
            <a:off x="5226840" y="974880"/>
            <a:ext cx="908280" cy="72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algn="ctr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21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26.184.320/0001-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32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13.990.290/0001-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07" name="object 13"/>
          <p:cNvSpPr/>
          <p:nvPr/>
        </p:nvSpPr>
        <p:spPr>
          <a:xfrm>
            <a:off x="6622200" y="965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6.789,00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08" name="object 14"/>
          <p:cNvSpPr/>
          <p:nvPr/>
        </p:nvSpPr>
        <p:spPr>
          <a:xfrm>
            <a:off x="488880" y="124200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09" name="object 15"/>
          <p:cNvSpPr/>
          <p:nvPr/>
        </p:nvSpPr>
        <p:spPr>
          <a:xfrm>
            <a:off x="898920" y="1242000"/>
            <a:ext cx="1058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LUIZ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CESAR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THOMAS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10" name="object 16"/>
          <p:cNvSpPr/>
          <p:nvPr/>
        </p:nvSpPr>
        <p:spPr>
          <a:xfrm>
            <a:off x="6561360" y="1242000"/>
            <a:ext cx="519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12.000,00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11" name="object 17"/>
          <p:cNvSpPr/>
          <p:nvPr/>
        </p:nvSpPr>
        <p:spPr>
          <a:xfrm>
            <a:off x="488880" y="151812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12" name="object 18"/>
          <p:cNvSpPr/>
          <p:nvPr/>
        </p:nvSpPr>
        <p:spPr>
          <a:xfrm>
            <a:off x="898920" y="1518120"/>
            <a:ext cx="127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STORE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BRASIL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13" name="object 19"/>
          <p:cNvSpPr/>
          <p:nvPr/>
        </p:nvSpPr>
        <p:spPr>
          <a:xfrm>
            <a:off x="6561360" y="1518120"/>
            <a:ext cx="519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13.000,00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14" name="object 20"/>
          <p:cNvSpPr/>
          <p:nvPr/>
        </p:nvSpPr>
        <p:spPr>
          <a:xfrm>
            <a:off x="460440" y="1880280"/>
            <a:ext cx="2054520" cy="99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10:17:52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15" name="object 21"/>
          <p:cNvSpPr/>
          <p:nvPr/>
        </p:nvSpPr>
        <p:spPr>
          <a:xfrm>
            <a:off x="2814120" y="2232720"/>
            <a:ext cx="1080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 10:46:23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16" name="object 22"/>
          <p:cNvSpPr/>
          <p:nvPr/>
        </p:nvSpPr>
        <p:spPr>
          <a:xfrm>
            <a:off x="5139360" y="2280600"/>
            <a:ext cx="902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Reabertura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1117" name="object 23"/>
          <p:cNvGraphicFramePr/>
          <p:nvPr/>
        </p:nvGraphicFramePr>
        <p:xfrm>
          <a:off x="441360" y="2836080"/>
          <a:ext cx="5991480" cy="1687680"/>
        </p:xfrm>
        <a:graphic>
          <a:graphicData uri="http://schemas.openxmlformats.org/drawingml/2006/table">
            <a:tbl>
              <a:tblPr/>
              <a:tblGrid>
                <a:gridCol w="2004480"/>
                <a:gridCol w="1971360"/>
                <a:gridCol w="1177920"/>
                <a:gridCol w="837720"/>
              </a:tblGrid>
              <a:tr h="396000">
                <a:tc>
                  <a:txBody>
                    <a:bodyPr lIns="0" rIns="0" tIns="36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10:46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51516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51516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Aceita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rowSpan="2">
                  <a:tcPr anchor="t">
                    <a:noFill/>
                  </a:tcPr>
                </a:tc>
              </a:tr>
              <a:tr h="433440">
                <a:tc>
                  <a:txBody>
                    <a:bodyPr lIns="0" rIns="0" tIns="18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4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Prazos</a:t>
                      </a:r>
                      <a:r>
                        <a:rPr b="1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envio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documentação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17604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Início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Fim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Tipo</a:t>
                      </a:r>
                      <a:r>
                        <a:rPr b="0" lang="pt-BR" sz="750" spc="-5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Prazo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7604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10:47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11:26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Fechado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Normal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0440">
                <a:tc>
                  <a:txBody>
                    <a:bodyPr lIns="0" rIns="0" tIns="374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Resultado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32580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11:26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5192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Usuário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5192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327600">
                        <a:lnSpc>
                          <a:spcPts val="128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1118" name="object 24"/>
          <p:cNvSpPr/>
          <p:nvPr/>
        </p:nvSpPr>
        <p:spPr>
          <a:xfrm>
            <a:off x="460440" y="4700880"/>
            <a:ext cx="5181840" cy="93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11:26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11:28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19" name="object 25"/>
          <p:cNvSpPr/>
          <p:nvPr/>
        </p:nvSpPr>
        <p:spPr>
          <a:xfrm>
            <a:off x="469800" y="5625360"/>
            <a:ext cx="9230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0336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20" name="object 26"/>
          <p:cNvSpPr/>
          <p:nvPr/>
        </p:nvSpPr>
        <p:spPr>
          <a:xfrm>
            <a:off x="1918440" y="5625360"/>
            <a:ext cx="61560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21" name="object 27"/>
          <p:cNvSpPr/>
          <p:nvPr/>
        </p:nvSpPr>
        <p:spPr>
          <a:xfrm>
            <a:off x="2775960" y="5625360"/>
            <a:ext cx="110376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FIN</a:t>
            </a:r>
            <a:r>
              <a:rPr b="0" lang="pt-BR" sz="750" spc="-21" strike="noStrike">
                <a:latin typeface="Verdana"/>
              </a:rPr>
              <a:t>O</a:t>
            </a:r>
            <a:r>
              <a:rPr b="0" lang="pt-BR" sz="750" spc="-1" strike="noStrike">
                <a:latin typeface="Verdana"/>
              </a:rPr>
              <a:t>TECH SOLUÇÕES 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22" name="object 28"/>
          <p:cNvSpPr/>
          <p:nvPr/>
        </p:nvSpPr>
        <p:spPr>
          <a:xfrm>
            <a:off x="4126680" y="5568120"/>
            <a:ext cx="152424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Classificado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(Unitário,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R$)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6.780,00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23" name="object 29"/>
          <p:cNvSpPr/>
          <p:nvPr/>
        </p:nvSpPr>
        <p:spPr>
          <a:xfrm>
            <a:off x="5739480" y="5568120"/>
            <a:ext cx="135972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Ofertado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(Unitário,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R$)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6.750,00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24" name="object 30"/>
          <p:cNvSpPr/>
          <p:nvPr/>
        </p:nvSpPr>
        <p:spPr>
          <a:xfrm>
            <a:off x="463680" y="5825520"/>
            <a:ext cx="12380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Negociação</a:t>
            </a:r>
            <a:r>
              <a:rPr b="0" lang="pt-BR" sz="1129" spc="72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25" name="object 31"/>
          <p:cNvSpPr/>
          <p:nvPr/>
        </p:nvSpPr>
        <p:spPr>
          <a:xfrm>
            <a:off x="1080000" y="594000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10:14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26" name="object 32"/>
          <p:cNvSpPr/>
          <p:nvPr/>
        </p:nvSpPr>
        <p:spPr>
          <a:xfrm>
            <a:off x="460440" y="629244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27" name="object 33"/>
          <p:cNvSpPr/>
          <p:nvPr/>
        </p:nvSpPr>
        <p:spPr>
          <a:xfrm>
            <a:off x="1832760" y="6435360"/>
            <a:ext cx="1049400" cy="20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09:11:04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09:19:02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09:19:24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28" name="object 34"/>
          <p:cNvSpPr/>
          <p:nvPr/>
        </p:nvSpPr>
        <p:spPr>
          <a:xfrm>
            <a:off x="3004920" y="648288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29" name="object 35"/>
          <p:cNvSpPr/>
          <p:nvPr/>
        </p:nvSpPr>
        <p:spPr>
          <a:xfrm>
            <a:off x="488880" y="681660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30" name="object 36"/>
          <p:cNvSpPr/>
          <p:nvPr/>
        </p:nvSpPr>
        <p:spPr>
          <a:xfrm>
            <a:off x="3004920" y="681660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31" name="object 37"/>
          <p:cNvSpPr/>
          <p:nvPr/>
        </p:nvSpPr>
        <p:spPr>
          <a:xfrm>
            <a:off x="488880" y="7264440"/>
            <a:ext cx="944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32" name="object 38"/>
          <p:cNvSpPr/>
          <p:nvPr/>
        </p:nvSpPr>
        <p:spPr>
          <a:xfrm>
            <a:off x="3004920" y="7321680"/>
            <a:ext cx="328392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está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desacordo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edital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33" name="object 39"/>
          <p:cNvSpPr/>
          <p:nvPr/>
        </p:nvSpPr>
        <p:spPr>
          <a:xfrm>
            <a:off x="488880" y="782676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34" name="object 40"/>
          <p:cNvSpPr/>
          <p:nvPr/>
        </p:nvSpPr>
        <p:spPr>
          <a:xfrm>
            <a:off x="3004920" y="782676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35" name="object 41"/>
          <p:cNvSpPr/>
          <p:nvPr/>
        </p:nvSpPr>
        <p:spPr>
          <a:xfrm>
            <a:off x="463680" y="8217360"/>
            <a:ext cx="19911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r>
              <a:rPr b="0" lang="pt-BR" sz="750" spc="19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25/02/2022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136" name="object 42"/>
          <p:cNvSpPr/>
          <p:nvPr/>
        </p:nvSpPr>
        <p:spPr>
          <a:xfrm>
            <a:off x="1832760" y="82746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09:29:30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37" name="object 43"/>
          <p:cNvSpPr/>
          <p:nvPr/>
        </p:nvSpPr>
        <p:spPr>
          <a:xfrm>
            <a:off x="488880" y="849384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38" name="object 44"/>
          <p:cNvSpPr/>
          <p:nvPr/>
        </p:nvSpPr>
        <p:spPr>
          <a:xfrm>
            <a:off x="1832760" y="8436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39" name="object 45"/>
          <p:cNvSpPr/>
          <p:nvPr/>
        </p:nvSpPr>
        <p:spPr>
          <a:xfrm>
            <a:off x="488880" y="882720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40" name="object 46"/>
          <p:cNvSpPr/>
          <p:nvPr/>
        </p:nvSpPr>
        <p:spPr>
          <a:xfrm>
            <a:off x="1832760" y="8713080"/>
            <a:ext cx="1049400" cy="182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10:14:13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10:16:42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10:17:00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41" name="object 47"/>
          <p:cNvSpPr/>
          <p:nvPr/>
        </p:nvSpPr>
        <p:spPr>
          <a:xfrm>
            <a:off x="3004920" y="8827200"/>
            <a:ext cx="36216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FINOTECH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43.467.461/0001-81.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42" name="object 48"/>
          <p:cNvSpPr/>
          <p:nvPr/>
        </p:nvSpPr>
        <p:spPr>
          <a:xfrm>
            <a:off x="488880" y="933228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43" name="object 49"/>
          <p:cNvSpPr/>
          <p:nvPr/>
        </p:nvSpPr>
        <p:spPr>
          <a:xfrm>
            <a:off x="3004920" y="9332280"/>
            <a:ext cx="3785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 </a:t>
            </a:r>
            <a:r>
              <a:rPr b="0" lang="pt-BR" sz="750" spc="-1" strike="noStrike">
                <a:latin typeface="Verdana"/>
              </a:rPr>
              <a:t>negociação com o melhor classificado </a:t>
            </a:r>
            <a:r>
              <a:rPr b="0" lang="pt-BR" sz="750" spc="-7" strike="noStrike">
                <a:latin typeface="Verdana"/>
              </a:rPr>
              <a:t>FINOTECH </a:t>
            </a:r>
            <a:r>
              <a:rPr b="0" lang="pt-BR" sz="750" spc="-1" strike="noStrike">
                <a:latin typeface="Verdana"/>
              </a:rPr>
              <a:t>SOLUÇÕES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43.467.461/0001-81.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44" name="object 50"/>
          <p:cNvSpPr/>
          <p:nvPr/>
        </p:nvSpPr>
        <p:spPr>
          <a:xfrm>
            <a:off x="488880" y="9894600"/>
            <a:ext cx="736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45" name="object 51"/>
          <p:cNvSpPr/>
          <p:nvPr/>
        </p:nvSpPr>
        <p:spPr>
          <a:xfrm>
            <a:off x="3004920" y="9780120"/>
            <a:ext cx="40039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aceito o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de R$ 6.750,00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o lote. </a:t>
            </a:r>
            <a:r>
              <a:rPr b="0" lang="pt-BR" sz="750" spc="-12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unitário ofertado pelo melhor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43.467.461/0001-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81.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object 2"/>
          <p:cNvSpPr/>
          <p:nvPr/>
        </p:nvSpPr>
        <p:spPr>
          <a:xfrm>
            <a:off x="323280" y="165240"/>
            <a:ext cx="1430280" cy="110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13:16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documentação de  proposta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47" name="object 3"/>
          <p:cNvSpPr/>
          <p:nvPr/>
        </p:nvSpPr>
        <p:spPr>
          <a:xfrm>
            <a:off x="3004920" y="165240"/>
            <a:ext cx="4066200" cy="54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88884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prazo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 </a:t>
            </a:r>
            <a:r>
              <a:rPr b="0" lang="pt-BR" sz="750" spc="-1" strike="noStrike">
                <a:latin typeface="Verdana"/>
              </a:rPr>
              <a:t>às 25/02/2022 11:17. </a:t>
            </a:r>
            <a:r>
              <a:rPr b="0" lang="pt-BR" sz="750" spc="-7" strike="noStrike">
                <a:latin typeface="Verdana"/>
              </a:rPr>
              <a:t>Utilize </a:t>
            </a:r>
            <a:r>
              <a:rPr b="0" lang="pt-BR" sz="750" spc="-1" strike="noStrike">
                <a:latin typeface="Verdana"/>
              </a:rPr>
              <a:t>a opção "Julgamento de Proposta" </a:t>
            </a:r>
            <a:r>
              <a:rPr b="0" lang="pt-BR" sz="750" spc="-7" strike="noStrike">
                <a:latin typeface="Verdana"/>
              </a:rPr>
              <a:t>para enviar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consultar a documentação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1" strike="noStrike">
                <a:latin typeface="Verdana"/>
              </a:rPr>
              <a:t> pelo sistema</a:t>
            </a:r>
            <a:r>
              <a:rPr b="0" lang="pt-BR" sz="750" spc="-7" strike="noStrike">
                <a:latin typeface="Verdana"/>
              </a:rPr>
              <a:t> eletrônico.</a:t>
            </a:r>
            <a:endParaRPr b="0" lang="pt-BR" sz="750" spc="-1" strike="noStrike">
              <a:latin typeface="Arial"/>
            </a:endParaRPr>
          </a:p>
        </p:txBody>
      </p:sp>
      <p:grpSp>
        <p:nvGrpSpPr>
          <p:cNvPr id="1148" name="object 4"/>
          <p:cNvGrpSpPr/>
          <p:nvPr/>
        </p:nvGrpSpPr>
        <p:grpSpPr>
          <a:xfrm>
            <a:off x="473040" y="7515360"/>
            <a:ext cx="6622560" cy="19440"/>
            <a:chOff x="473040" y="7515360"/>
            <a:chExt cx="6622560" cy="19440"/>
          </a:xfrm>
        </p:grpSpPr>
        <p:sp>
          <p:nvSpPr>
            <p:cNvPr id="1149" name="object 5"/>
            <p:cNvSpPr/>
            <p:nvPr/>
          </p:nvSpPr>
          <p:spPr>
            <a:xfrm>
              <a:off x="473040" y="751536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50" name="object 6"/>
            <p:cNvSpPr/>
            <p:nvPr/>
          </p:nvSpPr>
          <p:spPr>
            <a:xfrm>
              <a:off x="473040" y="751536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4">
                  <a:moveTo>
                    <a:pt x="6622961" y="0"/>
                  </a:moveTo>
                  <a:lnTo>
                    <a:pt x="6613423" y="9525"/>
                  </a:lnTo>
                  <a:lnTo>
                    <a:pt x="0" y="9525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25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51" name="object 7"/>
            <p:cNvSpPr/>
            <p:nvPr/>
          </p:nvSpPr>
          <p:spPr>
            <a:xfrm>
              <a:off x="473040" y="751536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4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152" name="object 8"/>
          <p:cNvSpPr/>
          <p:nvPr/>
        </p:nvSpPr>
        <p:spPr>
          <a:xfrm>
            <a:off x="1832760" y="355680"/>
            <a:ext cx="1049400" cy="430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10:17:52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21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egina</a:t>
            </a:r>
            <a:endParaRPr b="0" lang="pt-BR" sz="750" spc="-1" strike="noStrike">
              <a:latin typeface="Arial"/>
            </a:endParaRPr>
          </a:p>
          <a:p>
            <a:pPr marL="631800">
              <a:lnSpc>
                <a:spcPct val="100000"/>
              </a:lnSpc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10:46:23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10:46:41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10:47:04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11:26:20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11:26:27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11:26:27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53" name="object 58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154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C8AF5885-187A-4FE1-A1BD-6A8ABADE7B14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155" name="object 9"/>
          <p:cNvSpPr/>
          <p:nvPr/>
        </p:nvSpPr>
        <p:spPr>
          <a:xfrm>
            <a:off x="3004920" y="974880"/>
            <a:ext cx="3803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 documentação de proposta foi </a:t>
            </a:r>
            <a:r>
              <a:rPr b="0" lang="pt-BR" sz="750" spc="-7" strike="noStrike">
                <a:latin typeface="Verdana"/>
              </a:rPr>
              <a:t>encerrado </a:t>
            </a:r>
            <a:r>
              <a:rPr b="0" lang="pt-BR" sz="750" spc="-1" strike="noStrike">
                <a:latin typeface="Verdana"/>
              </a:rPr>
              <a:t>manualmente.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1" strike="noStrike">
                <a:latin typeface="Verdana"/>
              </a:rPr>
              <a:t>Proposta 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56" name="object 10"/>
          <p:cNvSpPr/>
          <p:nvPr/>
        </p:nvSpPr>
        <p:spPr>
          <a:xfrm>
            <a:off x="488880" y="1537200"/>
            <a:ext cx="919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57" name="object 11"/>
          <p:cNvSpPr/>
          <p:nvPr/>
        </p:nvSpPr>
        <p:spPr>
          <a:xfrm>
            <a:off x="3004920" y="1422720"/>
            <a:ext cx="38376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analisada e aceita a proposta melhor classificada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este lote. </a:t>
            </a:r>
            <a:r>
              <a:rPr b="0" lang="pt-BR" sz="750" spc="-7" strike="noStrike">
                <a:latin typeface="Verdana"/>
              </a:rPr>
              <a:t>FINOTECH </a:t>
            </a:r>
            <a:r>
              <a:rPr b="0" lang="pt-BR" sz="750" spc="-1" strike="noStrike">
                <a:latin typeface="Verdana"/>
              </a:rPr>
              <a:t> 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43.467.461/0001-81,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6.750,00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(unitário)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" strike="noStrike">
                <a:latin typeface="Verdana"/>
              </a:rPr>
              <a:t> o 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58" name="object 12"/>
          <p:cNvSpPr/>
          <p:nvPr/>
        </p:nvSpPr>
        <p:spPr>
          <a:xfrm>
            <a:off x="488880" y="1927800"/>
            <a:ext cx="12283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59" name="object 13"/>
          <p:cNvSpPr/>
          <p:nvPr/>
        </p:nvSpPr>
        <p:spPr>
          <a:xfrm>
            <a:off x="488880" y="243288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60" name="object 14"/>
          <p:cNvSpPr/>
          <p:nvPr/>
        </p:nvSpPr>
        <p:spPr>
          <a:xfrm>
            <a:off x="3004920" y="2547360"/>
            <a:ext cx="1322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Licitante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61" name="object 15"/>
          <p:cNvSpPr/>
          <p:nvPr/>
        </p:nvSpPr>
        <p:spPr>
          <a:xfrm>
            <a:off x="488880" y="3052440"/>
            <a:ext cx="55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62" name="object 16"/>
          <p:cNvSpPr/>
          <p:nvPr/>
        </p:nvSpPr>
        <p:spPr>
          <a:xfrm>
            <a:off x="3004920" y="3052440"/>
            <a:ext cx="2709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63" name="object 17"/>
          <p:cNvSpPr/>
          <p:nvPr/>
        </p:nvSpPr>
        <p:spPr>
          <a:xfrm>
            <a:off x="488880" y="3500280"/>
            <a:ext cx="10195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 do tempo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64" name="object 18"/>
          <p:cNvSpPr/>
          <p:nvPr/>
        </p:nvSpPr>
        <p:spPr>
          <a:xfrm>
            <a:off x="488880" y="3890880"/>
            <a:ext cx="127656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65" name="object 19"/>
          <p:cNvSpPr/>
          <p:nvPr/>
        </p:nvSpPr>
        <p:spPr>
          <a:xfrm>
            <a:off x="1832760" y="3948120"/>
            <a:ext cx="59652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11:28:30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11:28:30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66" name="object 20"/>
          <p:cNvSpPr/>
          <p:nvPr/>
        </p:nvSpPr>
        <p:spPr>
          <a:xfrm>
            <a:off x="3004920" y="400536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67" name="object 21"/>
          <p:cNvSpPr/>
          <p:nvPr/>
        </p:nvSpPr>
        <p:spPr>
          <a:xfrm>
            <a:off x="488880" y="4729680"/>
            <a:ext cx="60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68" name="object 22"/>
          <p:cNvSpPr/>
          <p:nvPr/>
        </p:nvSpPr>
        <p:spPr>
          <a:xfrm>
            <a:off x="1832760" y="455796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13:11:44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69" name="object 23"/>
          <p:cNvSpPr/>
          <p:nvPr/>
        </p:nvSpPr>
        <p:spPr>
          <a:xfrm>
            <a:off x="3004920" y="4729680"/>
            <a:ext cx="3056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Fornecedor FINOTECH</a:t>
            </a:r>
            <a:r>
              <a:rPr b="0" lang="pt-BR" sz="750" spc="-1" strike="noStrike">
                <a:latin typeface="Verdana"/>
              </a:rPr>
              <a:t> SOLUÇÕES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70" name="object 24"/>
          <p:cNvSpPr/>
          <p:nvPr/>
        </p:nvSpPr>
        <p:spPr>
          <a:xfrm>
            <a:off x="460440" y="5253840"/>
            <a:ext cx="1504080" cy="197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Sonia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MARCELO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AUGUSTO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ROSA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MARCELO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AUGUSTO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ROSA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Sonia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MARCELO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AUGUSTO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ROSA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Sonia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71" name="object 25"/>
          <p:cNvSpPr/>
          <p:nvPr/>
        </p:nvSpPr>
        <p:spPr>
          <a:xfrm>
            <a:off x="2385360" y="544428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72" name="object 26"/>
          <p:cNvSpPr/>
          <p:nvPr/>
        </p:nvSpPr>
        <p:spPr>
          <a:xfrm>
            <a:off x="3757680" y="5444280"/>
            <a:ext cx="538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Mensagem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73" name="object 27"/>
          <p:cNvSpPr/>
          <p:nvPr/>
        </p:nvSpPr>
        <p:spPr>
          <a:xfrm>
            <a:off x="2385360" y="5663520"/>
            <a:ext cx="108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 10:14:45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74" name="object 28"/>
          <p:cNvSpPr/>
          <p:nvPr/>
        </p:nvSpPr>
        <p:spPr>
          <a:xfrm>
            <a:off x="3757680" y="5663520"/>
            <a:ext cx="26640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podemos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esse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75" name="object 29"/>
          <p:cNvSpPr/>
          <p:nvPr/>
        </p:nvSpPr>
        <p:spPr>
          <a:xfrm>
            <a:off x="2385360" y="5940000"/>
            <a:ext cx="108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 10:14:59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76" name="object 30"/>
          <p:cNvSpPr/>
          <p:nvPr/>
        </p:nvSpPr>
        <p:spPr>
          <a:xfrm>
            <a:off x="3757680" y="5940000"/>
            <a:ext cx="1152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77" name="object 31"/>
          <p:cNvSpPr/>
          <p:nvPr/>
        </p:nvSpPr>
        <p:spPr>
          <a:xfrm>
            <a:off x="2385360" y="6216120"/>
            <a:ext cx="108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 10:15:44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78" name="object 32"/>
          <p:cNvSpPr/>
          <p:nvPr/>
        </p:nvSpPr>
        <p:spPr>
          <a:xfrm>
            <a:off x="3757680" y="6216120"/>
            <a:ext cx="1194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podemos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79" name="object 33"/>
          <p:cNvSpPr/>
          <p:nvPr/>
        </p:nvSpPr>
        <p:spPr>
          <a:xfrm>
            <a:off x="2385360" y="6492600"/>
            <a:ext cx="108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 10:16:07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80" name="object 34"/>
          <p:cNvSpPr/>
          <p:nvPr/>
        </p:nvSpPr>
        <p:spPr>
          <a:xfrm>
            <a:off x="3757680" y="6492600"/>
            <a:ext cx="20880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Chegamos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6750,00?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81" name="object 35"/>
          <p:cNvSpPr/>
          <p:nvPr/>
        </p:nvSpPr>
        <p:spPr>
          <a:xfrm>
            <a:off x="2385360" y="6769080"/>
            <a:ext cx="108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 10:16:19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82" name="object 36"/>
          <p:cNvSpPr/>
          <p:nvPr/>
        </p:nvSpPr>
        <p:spPr>
          <a:xfrm>
            <a:off x="3757680" y="6769080"/>
            <a:ext cx="1175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83" name="object 37"/>
          <p:cNvSpPr/>
          <p:nvPr/>
        </p:nvSpPr>
        <p:spPr>
          <a:xfrm>
            <a:off x="2385360" y="7045200"/>
            <a:ext cx="108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 10:16:34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84" name="object 38"/>
          <p:cNvSpPr/>
          <p:nvPr/>
        </p:nvSpPr>
        <p:spPr>
          <a:xfrm>
            <a:off x="3757680" y="7045200"/>
            <a:ext cx="875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ok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85" name="object 39"/>
          <p:cNvSpPr/>
          <p:nvPr/>
        </p:nvSpPr>
        <p:spPr>
          <a:xfrm>
            <a:off x="460440" y="7559640"/>
            <a:ext cx="6572520" cy="12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 </a:t>
            </a:r>
            <a:r>
              <a:rPr b="0" lang="pt-BR" sz="950" spc="12" strike="noStrike">
                <a:latin typeface="Verdana"/>
              </a:rPr>
              <a:t>2</a:t>
            </a:r>
            <a:r>
              <a:rPr b="0" lang="pt-BR" sz="950" spc="9" strike="noStrike">
                <a:latin typeface="Verdana"/>
              </a:rPr>
              <a:t> -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Discos </a:t>
            </a:r>
            <a:r>
              <a:rPr b="0" lang="pt-BR" sz="950" spc="12" strike="noStrike">
                <a:latin typeface="Verdana"/>
              </a:rPr>
              <a:t>HD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Seagate </a:t>
            </a:r>
            <a:r>
              <a:rPr b="0" lang="pt-BR" sz="950" spc="4" strike="noStrike">
                <a:latin typeface="Verdana"/>
              </a:rPr>
              <a:t>IronWolf </a:t>
            </a:r>
            <a:r>
              <a:rPr b="0" lang="pt-BR" sz="950" spc="9" strike="noStrike">
                <a:latin typeface="Verdana"/>
              </a:rPr>
              <a:t>NAS, 4TB,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3.5´, </a:t>
            </a:r>
            <a:r>
              <a:rPr b="0" lang="pt-BR" sz="950" spc="-7" strike="noStrike">
                <a:latin typeface="Verdana"/>
              </a:rPr>
              <a:t>SATA...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 lote foi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1" lang="pt-BR" sz="750" spc="-1" strike="noStrike">
                <a:latin typeface="Verdana"/>
              </a:rPr>
              <a:t>FINOTECH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SOLUÇÕES </a:t>
            </a:r>
            <a:r>
              <a:rPr b="1" lang="pt-BR" sz="750" spc="-7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, </a:t>
            </a:r>
            <a:r>
              <a:rPr b="0" lang="pt-BR" sz="750" spc="-1" strike="noStrike">
                <a:latin typeface="Verdana"/>
              </a:rPr>
              <a:t>CNPJ/CPF </a:t>
            </a:r>
            <a:r>
              <a:rPr b="1" lang="pt-BR" sz="750" spc="-7" strike="noStrike">
                <a:latin typeface="Verdana"/>
              </a:rPr>
              <a:t>43.467.461/0001-81</a:t>
            </a:r>
            <a:r>
              <a:rPr b="0" lang="pt-BR" sz="750" spc="-7" strike="noStrike">
                <a:latin typeface="Verdana"/>
              </a:rPr>
              <a:t>,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R$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998,00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" strike="noStrike">
                <a:latin typeface="Verdana"/>
              </a:rPr>
              <a:t> Unitário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lote)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25/02/2022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13:12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Sonia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Silveira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86" name="object 40"/>
          <p:cNvSpPr/>
          <p:nvPr/>
        </p:nvSpPr>
        <p:spPr>
          <a:xfrm>
            <a:off x="488880" y="8998920"/>
            <a:ext cx="206712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155600"/>
              </a:tabLst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Vencedor</a:t>
            </a:r>
            <a:r>
              <a:rPr b="0" lang="pt-BR" sz="750" spc="-7" strike="noStrike">
                <a:latin typeface="Verdana"/>
              </a:rPr>
              <a:t>	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87" name="object 41"/>
          <p:cNvSpPr/>
          <p:nvPr/>
        </p:nvSpPr>
        <p:spPr>
          <a:xfrm>
            <a:off x="3281040" y="8998920"/>
            <a:ext cx="848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Global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88" name="object 42"/>
          <p:cNvSpPr/>
          <p:nvPr/>
        </p:nvSpPr>
        <p:spPr>
          <a:xfrm>
            <a:off x="4929840" y="899892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89" name="object 43"/>
          <p:cNvSpPr/>
          <p:nvPr/>
        </p:nvSpPr>
        <p:spPr>
          <a:xfrm>
            <a:off x="5863680" y="8941680"/>
            <a:ext cx="466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 de  </a:t>
            </a:r>
            <a:r>
              <a:rPr b="0" lang="pt-BR" sz="750" spc="-12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90" name="object 44"/>
          <p:cNvSpPr/>
          <p:nvPr/>
        </p:nvSpPr>
        <p:spPr>
          <a:xfrm>
            <a:off x="6482880" y="8941680"/>
            <a:ext cx="466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91" name="object 45"/>
          <p:cNvSpPr/>
          <p:nvPr/>
        </p:nvSpPr>
        <p:spPr>
          <a:xfrm>
            <a:off x="488880" y="9332280"/>
            <a:ext cx="267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66" strike="noStrike">
                <a:latin typeface="Verdana"/>
              </a:rPr>
              <a:t>L</a:t>
            </a:r>
            <a:r>
              <a:rPr b="0" lang="pt-BR" sz="750" spc="-1" strike="noStrike">
                <a:latin typeface="Verdana"/>
              </a:rPr>
              <a:t>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92" name="object 46"/>
          <p:cNvSpPr/>
          <p:nvPr/>
        </p:nvSpPr>
        <p:spPr>
          <a:xfrm>
            <a:off x="463680" y="9217800"/>
            <a:ext cx="1717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358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R$</a:t>
            </a:r>
            <a:r>
              <a:rPr b="0" lang="pt-BR" sz="1129" spc="-24" strike="noStrike" baseline="-33000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998,00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193" name="object 47"/>
          <p:cNvSpPr/>
          <p:nvPr/>
        </p:nvSpPr>
        <p:spPr>
          <a:xfrm>
            <a:off x="3281040" y="9275040"/>
            <a:ext cx="618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R$ 1.996,00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94" name="object 48"/>
          <p:cNvSpPr/>
          <p:nvPr/>
        </p:nvSpPr>
        <p:spPr>
          <a:xfrm>
            <a:off x="4929840" y="9217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10:02:19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95" name="object 49"/>
          <p:cNvSpPr/>
          <p:nvPr/>
        </p:nvSpPr>
        <p:spPr>
          <a:xfrm>
            <a:off x="5863680" y="9217800"/>
            <a:ext cx="12157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12:37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13:07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96" name="object 50"/>
          <p:cNvSpPr/>
          <p:nvPr/>
        </p:nvSpPr>
        <p:spPr>
          <a:xfrm>
            <a:off x="519120" y="9741960"/>
            <a:ext cx="2415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Seq.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97" name="object 51"/>
          <p:cNvSpPr/>
          <p:nvPr/>
        </p:nvSpPr>
        <p:spPr>
          <a:xfrm>
            <a:off x="887760" y="9685080"/>
            <a:ext cx="3528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2280" indent="-5004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Código  Item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98" name="object 52"/>
          <p:cNvSpPr/>
          <p:nvPr/>
        </p:nvSpPr>
        <p:spPr>
          <a:xfrm>
            <a:off x="1365840" y="9741960"/>
            <a:ext cx="25300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Nome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Discos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HD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Seagate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IronWolf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NAS,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4TB,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3.5´,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6" strike="noStrike">
                <a:latin typeface="Verdana"/>
              </a:rPr>
              <a:t>SATA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ST4000VN008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99" name="object 53"/>
          <p:cNvSpPr/>
          <p:nvPr/>
        </p:nvSpPr>
        <p:spPr>
          <a:xfrm>
            <a:off x="4397760" y="9741960"/>
            <a:ext cx="57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Quantidade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00" name="object 54"/>
          <p:cNvSpPr/>
          <p:nvPr/>
        </p:nvSpPr>
        <p:spPr>
          <a:xfrm>
            <a:off x="5136120" y="9685080"/>
            <a:ext cx="6771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41" strike="noStrike">
                <a:latin typeface="Verdana"/>
              </a:rPr>
              <a:t>V</a:t>
            </a:r>
            <a:r>
              <a:rPr b="0" lang="pt-BR" sz="750" spc="-1" strike="noStrike">
                <a:latin typeface="Verdana"/>
              </a:rPr>
              <a:t>alor Unitário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01" name="object 55"/>
          <p:cNvSpPr/>
          <p:nvPr/>
        </p:nvSpPr>
        <p:spPr>
          <a:xfrm>
            <a:off x="596880" y="10018440"/>
            <a:ext cx="69192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254520"/>
              </a:tabLst>
            </a:pPr>
            <a:r>
              <a:rPr b="0" lang="pt-BR" sz="750" spc="-1" strike="noStrike">
                <a:latin typeface="Verdana"/>
              </a:rPr>
              <a:t>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1440769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02" name="object 56"/>
          <p:cNvSpPr/>
          <p:nvPr/>
        </p:nvSpPr>
        <p:spPr>
          <a:xfrm>
            <a:off x="4565160" y="10018440"/>
            <a:ext cx="24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 un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03" name="object 57"/>
          <p:cNvSpPr/>
          <p:nvPr/>
        </p:nvSpPr>
        <p:spPr>
          <a:xfrm>
            <a:off x="5449680" y="100184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998,00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4" name="object 54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205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FBFE4841-2D25-460C-8E25-8D1EF0627311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206" name="object 2"/>
          <p:cNvSpPr/>
          <p:nvPr/>
        </p:nvSpPr>
        <p:spPr>
          <a:xfrm>
            <a:off x="323280" y="165240"/>
            <a:ext cx="81612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 13:16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207" name="object 3"/>
          <p:cNvSpPr/>
          <p:nvPr/>
        </p:nvSpPr>
        <p:spPr>
          <a:xfrm>
            <a:off x="388152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208" name="object 4"/>
          <p:cNvSpPr/>
          <p:nvPr/>
        </p:nvSpPr>
        <p:spPr>
          <a:xfrm>
            <a:off x="460440" y="54612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11/02/2022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09" name="object 5"/>
          <p:cNvSpPr/>
          <p:nvPr/>
        </p:nvSpPr>
        <p:spPr>
          <a:xfrm>
            <a:off x="3852720" y="85104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09:01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10" name="object 6"/>
          <p:cNvSpPr/>
          <p:nvPr/>
        </p:nvSpPr>
        <p:spPr>
          <a:xfrm>
            <a:off x="460440" y="1527840"/>
            <a:ext cx="6577560" cy="245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1440769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Discos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HD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Seagate</a:t>
            </a:r>
            <a:r>
              <a:rPr b="0" lang="pt-BR" sz="750" spc="-7" strike="noStrike">
                <a:latin typeface="Verdana"/>
              </a:rPr>
              <a:t> IronWolf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NAS, 4TB, </a:t>
            </a:r>
            <a:r>
              <a:rPr b="0" lang="pt-BR" sz="750" spc="-1" strike="noStrike">
                <a:latin typeface="Verdana"/>
              </a:rPr>
              <a:t>3.5´,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6" strike="noStrike">
                <a:latin typeface="Verdana"/>
              </a:rPr>
              <a:t>SATA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ST4000VN008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 complementar: </a:t>
            </a:r>
            <a:r>
              <a:rPr b="0" lang="pt-BR" sz="750" spc="-1" strike="noStrike">
                <a:latin typeface="Verdana"/>
              </a:rPr>
              <a:t>Discos HD Seagate </a:t>
            </a:r>
            <a:r>
              <a:rPr b="0" lang="pt-BR" sz="750" spc="-7" strike="noStrike">
                <a:latin typeface="Verdana"/>
              </a:rPr>
              <a:t>IronWolf NAS, 4TB, </a:t>
            </a:r>
            <a:r>
              <a:rPr b="0" lang="pt-BR" sz="750" spc="-1" strike="noStrike">
                <a:latin typeface="Verdana"/>
              </a:rPr>
              <a:t>3.5´, </a:t>
            </a:r>
            <a:r>
              <a:rPr b="0" lang="pt-BR" sz="750" spc="-26" strike="noStrike">
                <a:latin typeface="Verdana"/>
              </a:rPr>
              <a:t>SATA </a:t>
            </a:r>
            <a:r>
              <a:rPr b="0" lang="pt-BR" sz="750" spc="-1" strike="noStrike">
                <a:latin typeface="Verdana"/>
              </a:rPr>
              <a:t>- ST4000VN008 com a seguinte especificação: </a:t>
            </a:r>
            <a:r>
              <a:rPr b="0" lang="pt-BR" sz="750" spc="-7" strike="noStrike">
                <a:latin typeface="Verdana"/>
              </a:rPr>
              <a:t>Recursos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Desempenho: - Número de compartimentos de unidade suportados: 1 a 8 - </a:t>
            </a:r>
            <a:r>
              <a:rPr b="0" lang="pt-BR" sz="750" spc="-12" strike="noStrike">
                <a:latin typeface="Verdana"/>
              </a:rPr>
              <a:t>Tecnologia </a:t>
            </a:r>
            <a:r>
              <a:rPr b="0" lang="pt-BR" sz="750" spc="-1" strike="noStrike">
                <a:latin typeface="Verdana"/>
              </a:rPr>
              <a:t>Multi-Usuário (TB / ano): 180 - Sensores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Vibração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Rotativa</a:t>
            </a:r>
            <a:r>
              <a:rPr b="0" lang="pt-BR" sz="750" spc="-1" strike="noStrike">
                <a:latin typeface="Verdana"/>
              </a:rPr>
              <a:t> (RV) - Equilíbrio de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Dois Planos - Controle de </a:t>
            </a:r>
            <a:r>
              <a:rPr b="0" lang="pt-BR" sz="750" spc="-7" strike="noStrike">
                <a:latin typeface="Verdana"/>
              </a:rPr>
              <a:t>recuperação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erros - </a:t>
            </a:r>
            <a:r>
              <a:rPr b="0" lang="pt-BR" sz="750" spc="-26" strike="noStrike">
                <a:latin typeface="Verdana"/>
              </a:rPr>
              <a:t>Taxa</a:t>
            </a:r>
            <a:r>
              <a:rPr b="0" lang="pt-BR" sz="750" spc="-1" strike="noStrike">
                <a:latin typeface="Verdana"/>
              </a:rPr>
              <a:t> máxima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7" strike="noStrike">
                <a:latin typeface="Verdana"/>
              </a:rPr>
              <a:t>transferência</a:t>
            </a:r>
            <a:r>
              <a:rPr b="0" lang="pt-BR" sz="750" spc="-1" strike="noStrike">
                <a:latin typeface="Verdana"/>
              </a:rPr>
              <a:t> de dados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sustentada (MB / s): 180 - Cache: 64MB Confiabilidade / Integridade de Dados: - Ciclos de carga / descarga: 600,000 - Erros de </a:t>
            </a:r>
            <a:r>
              <a:rPr b="0" lang="pt-BR" sz="750" spc="-7" strike="noStrike">
                <a:latin typeface="Verdana"/>
              </a:rPr>
              <a:t>leitura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7" strike="noStrike">
                <a:latin typeface="Verdana"/>
              </a:rPr>
              <a:t>recuperáveis</a:t>
            </a:r>
            <a:r>
              <a:rPr b="0" lang="pt-BR" sz="750" spc="-1" strike="noStrike">
                <a:latin typeface="Verdana"/>
              </a:rPr>
              <a:t> ??por bits lidos, máx.: 1 per 10E14 - </a:t>
            </a:r>
            <a:r>
              <a:rPr b="0" lang="pt-BR" sz="750" spc="-7" strike="noStrike">
                <a:latin typeface="Verdana"/>
              </a:rPr>
              <a:t>horas</a:t>
            </a:r>
            <a:r>
              <a:rPr b="0" lang="pt-BR" sz="750" spc="-1" strike="noStrike">
                <a:latin typeface="Verdana"/>
              </a:rPr>
              <a:t> de funcionamento (por ano): 8760 - Limite da </a:t>
            </a:r>
            <a:r>
              <a:rPr b="0" lang="pt-BR" sz="750" spc="-26" strike="noStrike">
                <a:latin typeface="Verdana"/>
              </a:rPr>
              <a:t>Taxa</a:t>
            </a:r>
            <a:r>
              <a:rPr b="0" lang="pt-BR" sz="750" spc="-1" strike="noStrike">
                <a:latin typeface="Verdana"/>
              </a:rPr>
              <a:t> de Carga de </a:t>
            </a:r>
            <a:r>
              <a:rPr b="0" lang="pt-BR" sz="750" spc="-15" strike="noStrike">
                <a:latin typeface="Verdana"/>
              </a:rPr>
              <a:t>Trabalho 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(WRL)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(TB / ano): 180 - </a:t>
            </a:r>
            <a:r>
              <a:rPr b="0" lang="pt-BR" sz="750" spc="-21" strike="noStrike">
                <a:latin typeface="Verdana"/>
              </a:rPr>
              <a:t>Tempo</a:t>
            </a:r>
            <a:r>
              <a:rPr b="0" lang="pt-BR" sz="750" spc="-1" strike="noStrike">
                <a:latin typeface="Verdana"/>
              </a:rPr>
              <a:t> médio entre falhas (MTBF) </a:t>
            </a:r>
            <a:r>
              <a:rPr b="0" lang="pt-BR" sz="750" spc="-7" strike="noStrike">
                <a:latin typeface="Verdana"/>
              </a:rPr>
              <a:t>(horas):</a:t>
            </a:r>
            <a:r>
              <a:rPr b="0" lang="pt-BR" sz="750" spc="-1" strike="noStrike">
                <a:latin typeface="Verdana"/>
              </a:rPr>
              <a:t> 1M Gerenciamento de energia: - Corrente de </a:t>
            </a:r>
            <a:r>
              <a:rPr b="0" lang="pt-BR" sz="750" spc="-7" strike="noStrike">
                <a:latin typeface="Verdana"/>
              </a:rPr>
              <a:t>Inicialização,</a:t>
            </a:r>
            <a:r>
              <a:rPr b="0" lang="pt-BR" sz="750" spc="-1" strike="noStrike">
                <a:latin typeface="Verdana"/>
              </a:rPr>
              <a:t> Típica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26" strike="noStrike">
                <a:latin typeface="Verdana"/>
              </a:rPr>
              <a:t>(12V,</a:t>
            </a:r>
            <a:r>
              <a:rPr b="0" lang="pt-BR" sz="750" spc="-1" strike="noStrike">
                <a:latin typeface="Verdana"/>
              </a:rPr>
              <a:t> A): 2.0 - </a:t>
            </a:r>
            <a:r>
              <a:rPr b="0" lang="pt-BR" sz="750" spc="-7" strike="noStrike">
                <a:latin typeface="Verdana"/>
              </a:rPr>
              <a:t>Potência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Operacional</a:t>
            </a:r>
            <a:r>
              <a:rPr b="0" lang="pt-BR" sz="750" spc="-1" strike="noStrike">
                <a:latin typeface="Verdana"/>
              </a:rPr>
              <a:t> Média (W): 4.8 - Média Ociosa (W):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3.95 - Modo de </a:t>
            </a:r>
            <a:r>
              <a:rPr b="0" lang="pt-BR" sz="750" spc="-7" strike="noStrike">
                <a:latin typeface="Verdana"/>
              </a:rPr>
              <a:t>Espera</a:t>
            </a:r>
            <a:r>
              <a:rPr b="0" lang="pt-BR" sz="750" spc="-1" strike="noStrike">
                <a:latin typeface="Verdana"/>
              </a:rPr>
              <a:t> / Modo de </a:t>
            </a:r>
            <a:r>
              <a:rPr b="0" lang="pt-BR" sz="750" spc="-7" strike="noStrike">
                <a:latin typeface="Verdana"/>
              </a:rPr>
              <a:t>Espera,</a:t>
            </a:r>
            <a:r>
              <a:rPr b="0" lang="pt-BR" sz="750" spc="-1" strike="noStrike">
                <a:latin typeface="Verdana"/>
              </a:rPr>
              <a:t> Típico (W):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0.5/0.5 -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Tolerância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tensão (5V): ±5% - </a:t>
            </a:r>
            <a:r>
              <a:rPr b="0" lang="pt-BR" sz="750" spc="-12" strike="noStrike">
                <a:latin typeface="Verdana"/>
              </a:rPr>
              <a:t>Tolerância</a:t>
            </a:r>
            <a:r>
              <a:rPr b="0" lang="pt-BR" sz="750" spc="-1" strike="noStrike">
                <a:latin typeface="Verdana"/>
              </a:rPr>
              <a:t>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tensão (12V): ±10%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92844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6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11" name="object 7"/>
          <p:cNvSpPr/>
          <p:nvPr/>
        </p:nvSpPr>
        <p:spPr>
          <a:xfrm>
            <a:off x="488880" y="381492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12" name="object 8"/>
          <p:cNvSpPr/>
          <p:nvPr/>
        </p:nvSpPr>
        <p:spPr>
          <a:xfrm>
            <a:off x="3033360" y="381492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13" name="object 9"/>
          <p:cNvSpPr/>
          <p:nvPr/>
        </p:nvSpPr>
        <p:spPr>
          <a:xfrm>
            <a:off x="3967200" y="3700440"/>
            <a:ext cx="3070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14" name="object 10"/>
          <p:cNvSpPr/>
          <p:nvPr/>
        </p:nvSpPr>
        <p:spPr>
          <a:xfrm>
            <a:off x="3967200" y="3929040"/>
            <a:ext cx="271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15" name="object 11"/>
          <p:cNvSpPr/>
          <p:nvPr/>
        </p:nvSpPr>
        <p:spPr>
          <a:xfrm>
            <a:off x="4453200" y="3757680"/>
            <a:ext cx="37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16" name="object 12"/>
          <p:cNvSpPr/>
          <p:nvPr/>
        </p:nvSpPr>
        <p:spPr>
          <a:xfrm>
            <a:off x="3942000" y="3814920"/>
            <a:ext cx="8182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Unitário</a:t>
            </a:r>
            <a:r>
              <a:rPr b="1" lang="pt-BR" sz="750" spc="111" strike="noStrike">
                <a:latin typeface="Verdana"/>
              </a:rPr>
              <a:t> </a:t>
            </a:r>
            <a:r>
              <a:rPr b="1" lang="pt-BR" sz="1129" spc="-1" strike="noStrike" baseline="-33000">
                <a:latin typeface="Verdana"/>
              </a:rPr>
              <a:t>Hora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217" name="object 13"/>
          <p:cNvSpPr/>
          <p:nvPr/>
        </p:nvSpPr>
        <p:spPr>
          <a:xfrm>
            <a:off x="5072760" y="3814920"/>
            <a:ext cx="163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ME/EPP</a:t>
            </a:r>
            <a:r>
              <a:rPr b="1" lang="pt-BR" sz="750" spc="9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18" name="object 14"/>
          <p:cNvSpPr/>
          <p:nvPr/>
        </p:nvSpPr>
        <p:spPr>
          <a:xfrm>
            <a:off x="488880" y="4148280"/>
            <a:ext cx="1058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LUIZ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CESAR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THOMAS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19" name="object 15"/>
          <p:cNvSpPr/>
          <p:nvPr/>
        </p:nvSpPr>
        <p:spPr>
          <a:xfrm>
            <a:off x="2995200" y="409104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26.184.320/0001-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1.300,00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23/02/2022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32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11:20:51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20" name="object 16"/>
          <p:cNvSpPr/>
          <p:nvPr/>
        </p:nvSpPr>
        <p:spPr>
          <a:xfrm>
            <a:off x="5549040" y="414828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21" name="object 17"/>
          <p:cNvSpPr/>
          <p:nvPr/>
        </p:nvSpPr>
        <p:spPr>
          <a:xfrm>
            <a:off x="488880" y="4367520"/>
            <a:ext cx="4191120" cy="40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Discos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Seagate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IronWolf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NAS,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4TB,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3.5´,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SATA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ST4000VN008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2" strike="noStrike">
                <a:latin typeface="Verdana"/>
              </a:rPr>
              <a:t>SEAGATE</a:t>
            </a:r>
            <a:r>
              <a:rPr b="0" lang="pt-BR" sz="750" spc="-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ST4000VN008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22" name="object 18"/>
          <p:cNvSpPr/>
          <p:nvPr/>
        </p:nvSpPr>
        <p:spPr>
          <a:xfrm>
            <a:off x="488880" y="4758120"/>
            <a:ext cx="22035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23" name="object 19"/>
          <p:cNvSpPr/>
          <p:nvPr/>
        </p:nvSpPr>
        <p:spPr>
          <a:xfrm>
            <a:off x="3033360" y="4700880"/>
            <a:ext cx="201636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432080"/>
              </a:tabLst>
            </a:pPr>
            <a:r>
              <a:rPr b="0" lang="pt-BR" sz="750" spc="-1" strike="noStrike">
                <a:latin typeface="Verdana"/>
              </a:rPr>
              <a:t>28.428.374/0001-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1432080"/>
              </a:tabLst>
            </a:pPr>
            <a:r>
              <a:rPr b="0" lang="pt-BR" sz="750" spc="-1" strike="noStrike">
                <a:latin typeface="Verdana"/>
              </a:rPr>
              <a:t>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24" name="object 20"/>
          <p:cNvSpPr/>
          <p:nvPr/>
        </p:nvSpPr>
        <p:spPr>
          <a:xfrm>
            <a:off x="3942000" y="4758120"/>
            <a:ext cx="13654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  <a:tabLst>
                <a:tab algn="l" pos="1143000"/>
              </a:tabLst>
            </a:pPr>
            <a:r>
              <a:rPr b="0" lang="pt-BR" sz="750" spc="-1" strike="noStrike">
                <a:latin typeface="Verdana"/>
              </a:rPr>
              <a:t>1.326,00</a:t>
            </a:r>
            <a:r>
              <a:rPr b="0" lang="pt-BR" sz="750" spc="148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15:09:45</a:t>
            </a:r>
            <a:r>
              <a:rPr b="0" lang="pt-BR" sz="1129" spc="-1" strike="noStrike" baseline="-33000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25" name="object 21"/>
          <p:cNvSpPr/>
          <p:nvPr/>
        </p:nvSpPr>
        <p:spPr>
          <a:xfrm>
            <a:off x="5549040" y="47581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26" name="object 22"/>
          <p:cNvSpPr/>
          <p:nvPr/>
        </p:nvSpPr>
        <p:spPr>
          <a:xfrm>
            <a:off x="660600" y="5034600"/>
            <a:ext cx="4019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Discos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Seagate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IronWolf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NAS,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4TB,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3.5´,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SATA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ST4000VN008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2" strike="noStrike">
                <a:latin typeface="Verdana"/>
              </a:rPr>
              <a:t>SEAGATE</a:t>
            </a:r>
            <a:r>
              <a:rPr b="0" lang="pt-BR" sz="750" spc="-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IRON WOLF</a:t>
            </a:r>
            <a:r>
              <a:rPr b="0" lang="pt-BR" sz="750" spc="-7" strike="noStrike">
                <a:latin typeface="Verdana"/>
              </a:rPr>
              <a:t> NAS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27" name="object 23"/>
          <p:cNvSpPr/>
          <p:nvPr/>
        </p:nvSpPr>
        <p:spPr>
          <a:xfrm>
            <a:off x="488880" y="536796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28" name="object 24"/>
          <p:cNvSpPr/>
          <p:nvPr/>
        </p:nvSpPr>
        <p:spPr>
          <a:xfrm>
            <a:off x="2995200" y="531072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33.800.564/0001-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1.466,00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68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00:15:50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29" name="object 25"/>
          <p:cNvSpPr/>
          <p:nvPr/>
        </p:nvSpPr>
        <p:spPr>
          <a:xfrm>
            <a:off x="5549040" y="5367960"/>
            <a:ext cx="1369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6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INABILITADO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30" name="object 26"/>
          <p:cNvSpPr/>
          <p:nvPr/>
        </p:nvSpPr>
        <p:spPr>
          <a:xfrm>
            <a:off x="660600" y="5587200"/>
            <a:ext cx="4019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Discos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Seagate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IronWolf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NAS,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4TB,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3.5´,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SATA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ST4000VN008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2" strike="noStrike">
                <a:latin typeface="Verdana"/>
              </a:rPr>
              <a:t>SEAGATE</a:t>
            </a:r>
            <a:r>
              <a:rPr b="0" lang="pt-BR" sz="750" spc="-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ST4000VN008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31" name="object 27"/>
          <p:cNvSpPr/>
          <p:nvPr/>
        </p:nvSpPr>
        <p:spPr>
          <a:xfrm>
            <a:off x="488880" y="592092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32" name="object 28"/>
          <p:cNvSpPr/>
          <p:nvPr/>
        </p:nvSpPr>
        <p:spPr>
          <a:xfrm>
            <a:off x="2995200" y="586368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07.055.987/0001-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1.500,00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90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16:55:16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33" name="object 29"/>
          <p:cNvSpPr/>
          <p:nvPr/>
        </p:nvSpPr>
        <p:spPr>
          <a:xfrm>
            <a:off x="5549040" y="59209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34" name="object 30"/>
          <p:cNvSpPr/>
          <p:nvPr/>
        </p:nvSpPr>
        <p:spPr>
          <a:xfrm>
            <a:off x="660600" y="6139800"/>
            <a:ext cx="4019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Discos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Seagate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IronWolf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NAS,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4TB,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3.5´,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SATA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ST4000VN008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" strike="noStrike">
                <a:latin typeface="Verdana"/>
              </a:rPr>
              <a:t>Seagate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ST4000VN008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1" strike="noStrike">
                <a:latin typeface="Verdana"/>
              </a:rPr>
              <a:t>Seagate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ST4000VN008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35" name="object 31"/>
          <p:cNvSpPr/>
          <p:nvPr/>
        </p:nvSpPr>
        <p:spPr>
          <a:xfrm>
            <a:off x="488880" y="647352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36" name="object 32"/>
          <p:cNvSpPr/>
          <p:nvPr/>
        </p:nvSpPr>
        <p:spPr>
          <a:xfrm>
            <a:off x="2995200" y="641628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20.060.598/0001-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1.600,00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11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18:04:35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37" name="object 33"/>
          <p:cNvSpPr/>
          <p:nvPr/>
        </p:nvSpPr>
        <p:spPr>
          <a:xfrm>
            <a:off x="5549040" y="64735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38" name="object 34"/>
          <p:cNvSpPr/>
          <p:nvPr/>
        </p:nvSpPr>
        <p:spPr>
          <a:xfrm>
            <a:off x="660600" y="6692760"/>
            <a:ext cx="401976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Discos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Seagate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IronWolf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NAS,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4TB,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3.5´,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SATA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ST4000VN008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2" strike="noStrike">
                <a:latin typeface="Verdana"/>
              </a:rPr>
              <a:t>SEAGATE</a:t>
            </a:r>
            <a:r>
              <a:rPr b="0" lang="pt-BR" sz="750" spc="-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1" strike="noStrike">
                <a:latin typeface="Verdana"/>
              </a:rPr>
              <a:t>Hd Seagate</a:t>
            </a:r>
            <a:r>
              <a:rPr b="0" lang="pt-BR" sz="750" spc="-7" strike="noStrike">
                <a:latin typeface="Verdana"/>
              </a:rPr>
              <a:t> Ironwolf</a:t>
            </a:r>
            <a:r>
              <a:rPr b="0" lang="pt-BR" sz="750" spc="-1" strike="noStrike">
                <a:latin typeface="Verdana"/>
              </a:rPr>
              <a:t> Nas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4tb Sata 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St4000vn008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39" name="object 35"/>
          <p:cNvSpPr/>
          <p:nvPr/>
        </p:nvSpPr>
        <p:spPr>
          <a:xfrm>
            <a:off x="488880" y="70261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40" name="object 36"/>
          <p:cNvSpPr/>
          <p:nvPr/>
        </p:nvSpPr>
        <p:spPr>
          <a:xfrm>
            <a:off x="2995200" y="696888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2.200,00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81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19:29:06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41" name="object 37"/>
          <p:cNvSpPr/>
          <p:nvPr/>
        </p:nvSpPr>
        <p:spPr>
          <a:xfrm>
            <a:off x="5549040" y="70261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42" name="object 38"/>
          <p:cNvSpPr/>
          <p:nvPr/>
        </p:nvSpPr>
        <p:spPr>
          <a:xfrm>
            <a:off x="660600" y="7245360"/>
            <a:ext cx="4019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Discos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Seagate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IronWolf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NAS,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4TB,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3.5´,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SATA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ST4000VN008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" strike="noStrike">
                <a:latin typeface="Verdana"/>
              </a:rPr>
              <a:t>Seagate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ST4000VN008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43" name="object 39"/>
          <p:cNvSpPr/>
          <p:nvPr/>
        </p:nvSpPr>
        <p:spPr>
          <a:xfrm>
            <a:off x="488880" y="7693200"/>
            <a:ext cx="19911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T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J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PRODUTOS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44" name="object 40"/>
          <p:cNvSpPr/>
          <p:nvPr/>
        </p:nvSpPr>
        <p:spPr>
          <a:xfrm>
            <a:off x="2995200" y="763596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27.274.178/0001-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3.000,00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22/02/2022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87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15:25:05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45" name="object 41"/>
          <p:cNvSpPr/>
          <p:nvPr/>
        </p:nvSpPr>
        <p:spPr>
          <a:xfrm>
            <a:off x="5549040" y="7521840"/>
            <a:ext cx="139464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09:28:19: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dia.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desclassificada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46" name="object 42"/>
          <p:cNvSpPr/>
          <p:nvPr/>
        </p:nvSpPr>
        <p:spPr>
          <a:xfrm>
            <a:off x="660600" y="8026920"/>
            <a:ext cx="4019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Discos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Seagate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IronWolf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NAS,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4TB,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3.5´,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SATA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ST4000VN008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2" strike="noStrike">
                <a:latin typeface="Verdana"/>
              </a:rPr>
              <a:t>SEAGATE</a:t>
            </a:r>
            <a:r>
              <a:rPr b="0" lang="pt-BR" sz="750" spc="-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ST4000VN008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47" name="object 43"/>
          <p:cNvSpPr/>
          <p:nvPr/>
        </p:nvSpPr>
        <p:spPr>
          <a:xfrm>
            <a:off x="488880" y="8474760"/>
            <a:ext cx="115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&amp;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CIA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48" name="object 44"/>
          <p:cNvSpPr/>
          <p:nvPr/>
        </p:nvSpPr>
        <p:spPr>
          <a:xfrm>
            <a:off x="2995200" y="841752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02.215.552/0001-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5.000,00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42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08:42:43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49" name="object 45"/>
          <p:cNvSpPr/>
          <p:nvPr/>
        </p:nvSpPr>
        <p:spPr>
          <a:xfrm>
            <a:off x="5549040" y="8303040"/>
            <a:ext cx="139464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09:29:28: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dia.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desclassificada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50" name="object 46"/>
          <p:cNvSpPr/>
          <p:nvPr/>
        </p:nvSpPr>
        <p:spPr>
          <a:xfrm>
            <a:off x="460440" y="8808120"/>
            <a:ext cx="4219920" cy="59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127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Discos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Seagate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IronWolf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NAS,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4TB,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3.5´,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SATA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ST4000VN008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2" strike="noStrike">
                <a:latin typeface="Verdana"/>
              </a:rPr>
              <a:t>SEAGATE</a:t>
            </a:r>
            <a:r>
              <a:rPr b="0" lang="pt-BR" sz="750" spc="-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ST4000VN008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80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7" strike="noStrike">
                <a:latin typeface="Verdana"/>
              </a:rPr>
              <a:t> equivalem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51" name="object 47"/>
          <p:cNvSpPr/>
          <p:nvPr/>
        </p:nvSpPr>
        <p:spPr>
          <a:xfrm>
            <a:off x="488880" y="957996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52" name="object 48"/>
          <p:cNvSpPr/>
          <p:nvPr/>
        </p:nvSpPr>
        <p:spPr>
          <a:xfrm>
            <a:off x="2137680" y="957996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53" name="object 49"/>
          <p:cNvSpPr/>
          <p:nvPr/>
        </p:nvSpPr>
        <p:spPr>
          <a:xfrm>
            <a:off x="4100760" y="9465840"/>
            <a:ext cx="2756160" cy="79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631800" indent="-61992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Data /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8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 indent="-61992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12600" indent="-619920">
              <a:lnSpc>
                <a:spcPct val="100000"/>
              </a:lnSpc>
              <a:buNone/>
              <a:tabLst>
                <a:tab algn="l" pos="631800"/>
                <a:tab algn="l" pos="1251000"/>
                <a:tab algn="l" pos="1870560"/>
              </a:tabLst>
            </a:pPr>
            <a:r>
              <a:rPr b="0" lang="pt-BR" sz="750" spc="-1" strike="noStrike">
                <a:latin typeface="Verdana"/>
              </a:rPr>
              <a:t>10:03:21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10:20:21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10:37:26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INABILITADO</a:t>
            </a:r>
            <a:endParaRPr b="0" lang="pt-BR" sz="750" spc="-1" strike="noStrike">
              <a:latin typeface="Arial"/>
            </a:endParaRPr>
          </a:p>
          <a:p>
            <a:pPr marL="12600" indent="-61992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  <a:tab algn="l" pos="187056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54" name="object 50"/>
          <p:cNvSpPr/>
          <p:nvPr/>
        </p:nvSpPr>
        <p:spPr>
          <a:xfrm>
            <a:off x="488880" y="99136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997,50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55" name="object 51"/>
          <p:cNvSpPr/>
          <p:nvPr/>
        </p:nvSpPr>
        <p:spPr>
          <a:xfrm>
            <a:off x="2137680" y="991368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56" name="object 52"/>
          <p:cNvSpPr/>
          <p:nvPr/>
        </p:nvSpPr>
        <p:spPr>
          <a:xfrm>
            <a:off x="488880" y="101329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57" name="object 53"/>
          <p:cNvSpPr/>
          <p:nvPr/>
        </p:nvSpPr>
        <p:spPr>
          <a:xfrm>
            <a:off x="2137680" y="101329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8" name="object 94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259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BE2C0510-088D-4F07-8FDA-146D6C19A89E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260" name="object 2"/>
          <p:cNvSpPr/>
          <p:nvPr/>
        </p:nvSpPr>
        <p:spPr>
          <a:xfrm>
            <a:off x="323280" y="165240"/>
            <a:ext cx="81612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 13:16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261" name="object 3"/>
          <p:cNvSpPr/>
          <p:nvPr/>
        </p:nvSpPr>
        <p:spPr>
          <a:xfrm>
            <a:off x="388152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262" name="object 4"/>
          <p:cNvSpPr/>
          <p:nvPr/>
        </p:nvSpPr>
        <p:spPr>
          <a:xfrm>
            <a:off x="4100760" y="307800"/>
            <a:ext cx="596520" cy="570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10:02:19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09:49:59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09:49:38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09:40:23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09:39:16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09:45:21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09:38:38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09:36:26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09:36:03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09:35:28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09:35:16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09:35:18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09:34:56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09:34:51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09:34:33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09:33:46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09:33:30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09:33:17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09:32:40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09:31:17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23/02/2022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11:20:51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63" name="object 5"/>
          <p:cNvSpPr/>
          <p:nvPr/>
        </p:nvSpPr>
        <p:spPr>
          <a:xfrm>
            <a:off x="4719960" y="3556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12:37:06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64" name="object 6"/>
          <p:cNvSpPr/>
          <p:nvPr/>
        </p:nvSpPr>
        <p:spPr>
          <a:xfrm>
            <a:off x="5339520" y="3556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13:07:53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65" name="object 7"/>
          <p:cNvSpPr/>
          <p:nvPr/>
        </p:nvSpPr>
        <p:spPr>
          <a:xfrm>
            <a:off x="488880" y="5749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998,50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66" name="object 8"/>
          <p:cNvSpPr/>
          <p:nvPr/>
        </p:nvSpPr>
        <p:spPr>
          <a:xfrm>
            <a:off x="2137680" y="57492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67" name="object 9"/>
          <p:cNvSpPr/>
          <p:nvPr/>
        </p:nvSpPr>
        <p:spPr>
          <a:xfrm>
            <a:off x="5959080" y="517680"/>
            <a:ext cx="6944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 </a:t>
            </a:r>
            <a:r>
              <a:rPr b="0" lang="pt-BR" sz="750" spc="-7" strike="noStrike">
                <a:latin typeface="Verdana"/>
              </a:rPr>
              <a:t>INABILITADO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68" name="object 10"/>
          <p:cNvSpPr/>
          <p:nvPr/>
        </p:nvSpPr>
        <p:spPr>
          <a:xfrm>
            <a:off x="488880" y="8510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69" name="object 11"/>
          <p:cNvSpPr/>
          <p:nvPr/>
        </p:nvSpPr>
        <p:spPr>
          <a:xfrm>
            <a:off x="2137680" y="8510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70" name="object 12"/>
          <p:cNvSpPr/>
          <p:nvPr/>
        </p:nvSpPr>
        <p:spPr>
          <a:xfrm>
            <a:off x="5959080" y="851040"/>
            <a:ext cx="75420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FORNECEDOR  </a:t>
            </a:r>
            <a:r>
              <a:rPr b="0" lang="pt-BR" sz="750" spc="-7" strike="noStrike">
                <a:latin typeface="Verdana"/>
              </a:rPr>
              <a:t>INABILITADO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71" name="object 13"/>
          <p:cNvSpPr/>
          <p:nvPr/>
        </p:nvSpPr>
        <p:spPr>
          <a:xfrm>
            <a:off x="488880" y="11275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999,50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72" name="object 14"/>
          <p:cNvSpPr/>
          <p:nvPr/>
        </p:nvSpPr>
        <p:spPr>
          <a:xfrm>
            <a:off x="2137680" y="112752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73" name="object 15"/>
          <p:cNvSpPr/>
          <p:nvPr/>
        </p:nvSpPr>
        <p:spPr>
          <a:xfrm>
            <a:off x="488880" y="1404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1.000,00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74" name="object 16"/>
          <p:cNvSpPr/>
          <p:nvPr/>
        </p:nvSpPr>
        <p:spPr>
          <a:xfrm>
            <a:off x="2137680" y="1404000"/>
            <a:ext cx="1058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LUIZ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CESAR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THOMAS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75" name="object 17"/>
          <p:cNvSpPr/>
          <p:nvPr/>
        </p:nvSpPr>
        <p:spPr>
          <a:xfrm>
            <a:off x="5959080" y="1404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76" name="object 18"/>
          <p:cNvSpPr/>
          <p:nvPr/>
        </p:nvSpPr>
        <p:spPr>
          <a:xfrm>
            <a:off x="488880" y="1680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1.099,00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77" name="object 19"/>
          <p:cNvSpPr/>
          <p:nvPr/>
        </p:nvSpPr>
        <p:spPr>
          <a:xfrm>
            <a:off x="2137680" y="16801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78" name="object 20"/>
          <p:cNvSpPr/>
          <p:nvPr/>
        </p:nvSpPr>
        <p:spPr>
          <a:xfrm>
            <a:off x="5959080" y="1680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79" name="object 21"/>
          <p:cNvSpPr/>
          <p:nvPr/>
        </p:nvSpPr>
        <p:spPr>
          <a:xfrm>
            <a:off x="488880" y="1956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1.099,50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80" name="object 22"/>
          <p:cNvSpPr/>
          <p:nvPr/>
        </p:nvSpPr>
        <p:spPr>
          <a:xfrm>
            <a:off x="2137680" y="195660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81" name="object 23"/>
          <p:cNvSpPr/>
          <p:nvPr/>
        </p:nvSpPr>
        <p:spPr>
          <a:xfrm>
            <a:off x="5959080" y="1899360"/>
            <a:ext cx="6944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 </a:t>
            </a:r>
            <a:r>
              <a:rPr b="0" lang="pt-BR" sz="750" spc="-7" strike="noStrike">
                <a:latin typeface="Verdana"/>
              </a:rPr>
              <a:t>INABILITADO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82" name="object 24"/>
          <p:cNvSpPr/>
          <p:nvPr/>
        </p:nvSpPr>
        <p:spPr>
          <a:xfrm>
            <a:off x="488880" y="22327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1.100,00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83" name="object 25"/>
          <p:cNvSpPr/>
          <p:nvPr/>
        </p:nvSpPr>
        <p:spPr>
          <a:xfrm>
            <a:off x="2137680" y="2232720"/>
            <a:ext cx="1058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LUIZ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CESAR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THOMAS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84" name="object 26"/>
          <p:cNvSpPr/>
          <p:nvPr/>
        </p:nvSpPr>
        <p:spPr>
          <a:xfrm>
            <a:off x="5959080" y="22327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85" name="object 27"/>
          <p:cNvSpPr/>
          <p:nvPr/>
        </p:nvSpPr>
        <p:spPr>
          <a:xfrm>
            <a:off x="488880" y="2509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1.195,00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86" name="object 28"/>
          <p:cNvSpPr/>
          <p:nvPr/>
        </p:nvSpPr>
        <p:spPr>
          <a:xfrm>
            <a:off x="2137680" y="250920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87" name="object 29"/>
          <p:cNvSpPr/>
          <p:nvPr/>
        </p:nvSpPr>
        <p:spPr>
          <a:xfrm>
            <a:off x="5959080" y="2509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88" name="object 30"/>
          <p:cNvSpPr/>
          <p:nvPr/>
        </p:nvSpPr>
        <p:spPr>
          <a:xfrm>
            <a:off x="488880" y="2785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1.200,00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89" name="object 31"/>
          <p:cNvSpPr/>
          <p:nvPr/>
        </p:nvSpPr>
        <p:spPr>
          <a:xfrm>
            <a:off x="2137680" y="2785680"/>
            <a:ext cx="1058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LUIZ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CESAR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THOMAS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90" name="object 32"/>
          <p:cNvSpPr/>
          <p:nvPr/>
        </p:nvSpPr>
        <p:spPr>
          <a:xfrm>
            <a:off x="5959080" y="278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91" name="object 33"/>
          <p:cNvSpPr/>
          <p:nvPr/>
        </p:nvSpPr>
        <p:spPr>
          <a:xfrm>
            <a:off x="488880" y="3061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1.225,00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92" name="object 34"/>
          <p:cNvSpPr/>
          <p:nvPr/>
        </p:nvSpPr>
        <p:spPr>
          <a:xfrm>
            <a:off x="2137680" y="306180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93" name="object 35"/>
          <p:cNvSpPr/>
          <p:nvPr/>
        </p:nvSpPr>
        <p:spPr>
          <a:xfrm>
            <a:off x="5959080" y="3061800"/>
            <a:ext cx="75420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FORNECEDOR  </a:t>
            </a:r>
            <a:r>
              <a:rPr b="0" lang="pt-BR" sz="750" spc="-7" strike="noStrike">
                <a:latin typeface="Verdana"/>
              </a:rPr>
              <a:t>INABILITADO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94" name="object 36"/>
          <p:cNvSpPr/>
          <p:nvPr/>
        </p:nvSpPr>
        <p:spPr>
          <a:xfrm>
            <a:off x="488880" y="3338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1.229,00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95" name="object 37"/>
          <p:cNvSpPr/>
          <p:nvPr/>
        </p:nvSpPr>
        <p:spPr>
          <a:xfrm>
            <a:off x="2137680" y="333828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96" name="object 38"/>
          <p:cNvSpPr/>
          <p:nvPr/>
        </p:nvSpPr>
        <p:spPr>
          <a:xfrm>
            <a:off x="488880" y="3614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1.230,00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97" name="object 39"/>
          <p:cNvSpPr/>
          <p:nvPr/>
        </p:nvSpPr>
        <p:spPr>
          <a:xfrm>
            <a:off x="2137680" y="3614760"/>
            <a:ext cx="1058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LUIZ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CESAR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THOMAS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98" name="object 40"/>
          <p:cNvSpPr/>
          <p:nvPr/>
        </p:nvSpPr>
        <p:spPr>
          <a:xfrm>
            <a:off x="5959080" y="3614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99" name="object 41"/>
          <p:cNvSpPr/>
          <p:nvPr/>
        </p:nvSpPr>
        <p:spPr>
          <a:xfrm>
            <a:off x="488880" y="3890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1.247,50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00" name="object 42"/>
          <p:cNvSpPr/>
          <p:nvPr/>
        </p:nvSpPr>
        <p:spPr>
          <a:xfrm>
            <a:off x="2137680" y="389088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01" name="object 43"/>
          <p:cNvSpPr/>
          <p:nvPr/>
        </p:nvSpPr>
        <p:spPr>
          <a:xfrm>
            <a:off x="5959080" y="3834000"/>
            <a:ext cx="754200" cy="90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 </a:t>
            </a:r>
            <a:r>
              <a:rPr b="0" lang="pt-BR" sz="750" spc="-7" strike="noStrike">
                <a:latin typeface="Verdana"/>
              </a:rPr>
              <a:t>INABILITADO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FORNECEDOR  </a:t>
            </a:r>
            <a:r>
              <a:rPr b="0" lang="pt-BR" sz="750" spc="-7" strike="noStrike">
                <a:latin typeface="Verdana"/>
              </a:rPr>
              <a:t>INABILITADO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02" name="object 44"/>
          <p:cNvSpPr/>
          <p:nvPr/>
        </p:nvSpPr>
        <p:spPr>
          <a:xfrm>
            <a:off x="488880" y="4167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1.248,00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03" name="object 45"/>
          <p:cNvSpPr/>
          <p:nvPr/>
        </p:nvSpPr>
        <p:spPr>
          <a:xfrm>
            <a:off x="2137680" y="416736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04" name="object 46"/>
          <p:cNvSpPr/>
          <p:nvPr/>
        </p:nvSpPr>
        <p:spPr>
          <a:xfrm>
            <a:off x="488880" y="4443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1.249,50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05" name="object 47"/>
          <p:cNvSpPr/>
          <p:nvPr/>
        </p:nvSpPr>
        <p:spPr>
          <a:xfrm>
            <a:off x="2137680" y="444384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06" name="object 48"/>
          <p:cNvSpPr/>
          <p:nvPr/>
        </p:nvSpPr>
        <p:spPr>
          <a:xfrm>
            <a:off x="488880" y="4719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1.250,00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07" name="object 49"/>
          <p:cNvSpPr/>
          <p:nvPr/>
        </p:nvSpPr>
        <p:spPr>
          <a:xfrm>
            <a:off x="2137680" y="4719960"/>
            <a:ext cx="1058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LUIZ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CESAR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THOMAS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08" name="object 50"/>
          <p:cNvSpPr/>
          <p:nvPr/>
        </p:nvSpPr>
        <p:spPr>
          <a:xfrm>
            <a:off x="5959080" y="4719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09" name="object 51"/>
          <p:cNvSpPr/>
          <p:nvPr/>
        </p:nvSpPr>
        <p:spPr>
          <a:xfrm>
            <a:off x="488880" y="4996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1.298,00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10" name="object 52"/>
          <p:cNvSpPr/>
          <p:nvPr/>
        </p:nvSpPr>
        <p:spPr>
          <a:xfrm>
            <a:off x="2137680" y="499644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11" name="object 53"/>
          <p:cNvSpPr/>
          <p:nvPr/>
        </p:nvSpPr>
        <p:spPr>
          <a:xfrm>
            <a:off x="5959080" y="4996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12" name="object 54"/>
          <p:cNvSpPr/>
          <p:nvPr/>
        </p:nvSpPr>
        <p:spPr>
          <a:xfrm>
            <a:off x="488880" y="5272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1.298,50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13" name="object 55"/>
          <p:cNvSpPr/>
          <p:nvPr/>
        </p:nvSpPr>
        <p:spPr>
          <a:xfrm>
            <a:off x="2137680" y="527292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14" name="object 56"/>
          <p:cNvSpPr/>
          <p:nvPr/>
        </p:nvSpPr>
        <p:spPr>
          <a:xfrm>
            <a:off x="5959080" y="5215680"/>
            <a:ext cx="6944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 </a:t>
            </a:r>
            <a:r>
              <a:rPr b="0" lang="pt-BR" sz="750" spc="-7" strike="noStrike">
                <a:latin typeface="Verdana"/>
              </a:rPr>
              <a:t>INABILITADO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15" name="object 57"/>
          <p:cNvSpPr/>
          <p:nvPr/>
        </p:nvSpPr>
        <p:spPr>
          <a:xfrm>
            <a:off x="488880" y="5549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1.299,00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16" name="object 58"/>
          <p:cNvSpPr/>
          <p:nvPr/>
        </p:nvSpPr>
        <p:spPr>
          <a:xfrm>
            <a:off x="2137680" y="554904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17" name="object 59"/>
          <p:cNvSpPr/>
          <p:nvPr/>
        </p:nvSpPr>
        <p:spPr>
          <a:xfrm>
            <a:off x="5959080" y="554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18" name="object 60"/>
          <p:cNvSpPr/>
          <p:nvPr/>
        </p:nvSpPr>
        <p:spPr>
          <a:xfrm>
            <a:off x="488880" y="582552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19" name="object 61"/>
          <p:cNvSpPr/>
          <p:nvPr/>
        </p:nvSpPr>
        <p:spPr>
          <a:xfrm>
            <a:off x="2137680" y="5825520"/>
            <a:ext cx="1058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LUIZ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CESAR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THOMAS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20" name="object 62"/>
          <p:cNvSpPr/>
          <p:nvPr/>
        </p:nvSpPr>
        <p:spPr>
          <a:xfrm>
            <a:off x="5959080" y="5825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21" name="object 63"/>
          <p:cNvSpPr/>
          <p:nvPr/>
        </p:nvSpPr>
        <p:spPr>
          <a:xfrm>
            <a:off x="488880" y="615888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1.326,00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22" name="object 64"/>
          <p:cNvSpPr/>
          <p:nvPr/>
        </p:nvSpPr>
        <p:spPr>
          <a:xfrm>
            <a:off x="2112120" y="6044760"/>
            <a:ext cx="26100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31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24/02/2022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323" name="object 65"/>
          <p:cNvSpPr/>
          <p:nvPr/>
        </p:nvSpPr>
        <p:spPr>
          <a:xfrm>
            <a:off x="2137680" y="6158880"/>
            <a:ext cx="191412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24" name="object 66"/>
          <p:cNvSpPr/>
          <p:nvPr/>
        </p:nvSpPr>
        <p:spPr>
          <a:xfrm>
            <a:off x="4100760" y="62161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15:09:45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25" name="object 67"/>
          <p:cNvSpPr/>
          <p:nvPr/>
        </p:nvSpPr>
        <p:spPr>
          <a:xfrm>
            <a:off x="5959080" y="6158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26" name="object 68"/>
          <p:cNvSpPr/>
          <p:nvPr/>
        </p:nvSpPr>
        <p:spPr>
          <a:xfrm>
            <a:off x="488880" y="649260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1.466,00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27" name="object 69"/>
          <p:cNvSpPr/>
          <p:nvPr/>
        </p:nvSpPr>
        <p:spPr>
          <a:xfrm>
            <a:off x="4100760" y="6435360"/>
            <a:ext cx="596520" cy="107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00:15:50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16:55:16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18:04:35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19:29:06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28" name="object 70"/>
          <p:cNvSpPr/>
          <p:nvPr/>
        </p:nvSpPr>
        <p:spPr>
          <a:xfrm>
            <a:off x="5959080" y="6435360"/>
            <a:ext cx="6944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 </a:t>
            </a:r>
            <a:r>
              <a:rPr b="0" lang="pt-BR" sz="750" spc="-7" strike="noStrike">
                <a:latin typeface="Verdana"/>
              </a:rPr>
              <a:t>INABILITADO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29" name="object 71"/>
          <p:cNvSpPr/>
          <p:nvPr/>
        </p:nvSpPr>
        <p:spPr>
          <a:xfrm>
            <a:off x="488880" y="676908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1.500,00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30" name="object 72"/>
          <p:cNvSpPr/>
          <p:nvPr/>
        </p:nvSpPr>
        <p:spPr>
          <a:xfrm>
            <a:off x="2137680" y="676908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31" name="object 73"/>
          <p:cNvSpPr/>
          <p:nvPr/>
        </p:nvSpPr>
        <p:spPr>
          <a:xfrm>
            <a:off x="5959080" y="6769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32" name="object 74"/>
          <p:cNvSpPr/>
          <p:nvPr/>
        </p:nvSpPr>
        <p:spPr>
          <a:xfrm>
            <a:off x="488880" y="704520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33" name="object 75"/>
          <p:cNvSpPr/>
          <p:nvPr/>
        </p:nvSpPr>
        <p:spPr>
          <a:xfrm>
            <a:off x="2137680" y="704520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34" name="object 76"/>
          <p:cNvSpPr/>
          <p:nvPr/>
        </p:nvSpPr>
        <p:spPr>
          <a:xfrm>
            <a:off x="5959080" y="7045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35" name="object 77"/>
          <p:cNvSpPr/>
          <p:nvPr/>
        </p:nvSpPr>
        <p:spPr>
          <a:xfrm>
            <a:off x="488880" y="732168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2.200,00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36" name="object 78"/>
          <p:cNvSpPr/>
          <p:nvPr/>
        </p:nvSpPr>
        <p:spPr>
          <a:xfrm>
            <a:off x="2137680" y="73216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37" name="object 79"/>
          <p:cNvSpPr/>
          <p:nvPr/>
        </p:nvSpPr>
        <p:spPr>
          <a:xfrm>
            <a:off x="5959080" y="7321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38" name="object 80"/>
          <p:cNvSpPr/>
          <p:nvPr/>
        </p:nvSpPr>
        <p:spPr>
          <a:xfrm>
            <a:off x="488880" y="782676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3.000,00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39" name="object 81"/>
          <p:cNvSpPr/>
          <p:nvPr/>
        </p:nvSpPr>
        <p:spPr>
          <a:xfrm>
            <a:off x="2137680" y="7769520"/>
            <a:ext cx="1816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T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J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PRODUTOS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40" name="object 82"/>
          <p:cNvSpPr/>
          <p:nvPr/>
        </p:nvSpPr>
        <p:spPr>
          <a:xfrm>
            <a:off x="4100760" y="7769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22/02/2022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15:25:05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41" name="object 83"/>
          <p:cNvSpPr/>
          <p:nvPr/>
        </p:nvSpPr>
        <p:spPr>
          <a:xfrm>
            <a:off x="5959080" y="7540920"/>
            <a:ext cx="978840" cy="166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09:28:19: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desclassificada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09:29:28: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desclassificada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42" name="object 84"/>
          <p:cNvSpPr/>
          <p:nvPr/>
        </p:nvSpPr>
        <p:spPr>
          <a:xfrm>
            <a:off x="488880" y="856044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5.000,00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43" name="object 85"/>
          <p:cNvSpPr/>
          <p:nvPr/>
        </p:nvSpPr>
        <p:spPr>
          <a:xfrm>
            <a:off x="2137680" y="8560440"/>
            <a:ext cx="115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&amp;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CIA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44" name="object 86"/>
          <p:cNvSpPr/>
          <p:nvPr/>
        </p:nvSpPr>
        <p:spPr>
          <a:xfrm>
            <a:off x="4100760" y="8503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08:42:43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45" name="object 87"/>
          <p:cNvSpPr/>
          <p:nvPr/>
        </p:nvSpPr>
        <p:spPr>
          <a:xfrm>
            <a:off x="460440" y="9199080"/>
            <a:ext cx="713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Classificação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46" name="object 88"/>
          <p:cNvSpPr/>
          <p:nvPr/>
        </p:nvSpPr>
        <p:spPr>
          <a:xfrm>
            <a:off x="488880" y="9446760"/>
            <a:ext cx="1770480" cy="67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Posição</a:t>
            </a:r>
            <a:r>
              <a:rPr b="0" lang="pt-BR" sz="750" spc="13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1º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2º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LUIZ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CESAR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THOMAS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47" name="object 89"/>
          <p:cNvSpPr/>
          <p:nvPr/>
        </p:nvSpPr>
        <p:spPr>
          <a:xfrm>
            <a:off x="5437800" y="9446760"/>
            <a:ext cx="4860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48" name="object 90"/>
          <p:cNvSpPr/>
          <p:nvPr/>
        </p:nvSpPr>
        <p:spPr>
          <a:xfrm>
            <a:off x="6398640" y="9389520"/>
            <a:ext cx="6814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1320" indent="-10908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Melhor Oferta  Global 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49" name="object 91"/>
          <p:cNvSpPr/>
          <p:nvPr/>
        </p:nvSpPr>
        <p:spPr>
          <a:xfrm>
            <a:off x="5226840" y="9666000"/>
            <a:ext cx="90828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81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26.184.320/0001-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32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50" name="object 92"/>
          <p:cNvSpPr/>
          <p:nvPr/>
        </p:nvSpPr>
        <p:spPr>
          <a:xfrm>
            <a:off x="6622200" y="9722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1.996,00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51" name="object 93"/>
          <p:cNvSpPr/>
          <p:nvPr/>
        </p:nvSpPr>
        <p:spPr>
          <a:xfrm>
            <a:off x="6622200" y="9999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2.000,00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" name="object 45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353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29EF0CBE-9BFF-449B-B029-02C80CB79910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354" name="object 2"/>
          <p:cNvSpPr/>
          <p:nvPr/>
        </p:nvSpPr>
        <p:spPr>
          <a:xfrm>
            <a:off x="323280" y="165240"/>
            <a:ext cx="206532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13:16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  <a:tabLst>
                <a:tab algn="l" pos="587880"/>
              </a:tabLst>
            </a:pPr>
            <a:r>
              <a:rPr b="0" lang="pt-BR" sz="750" spc="-1" strike="noStrike">
                <a:latin typeface="Verdana"/>
              </a:rPr>
              <a:t>3º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55" name="object 3"/>
          <p:cNvSpPr/>
          <p:nvPr/>
        </p:nvSpPr>
        <p:spPr>
          <a:xfrm>
            <a:off x="388152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356" name="object 4"/>
          <p:cNvSpPr/>
          <p:nvPr/>
        </p:nvSpPr>
        <p:spPr>
          <a:xfrm>
            <a:off x="5226840" y="355680"/>
            <a:ext cx="9082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20.060.598/0001-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57" name="object 5"/>
          <p:cNvSpPr/>
          <p:nvPr/>
        </p:nvSpPr>
        <p:spPr>
          <a:xfrm>
            <a:off x="6622200" y="355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2.390,00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58" name="object 6"/>
          <p:cNvSpPr/>
          <p:nvPr/>
        </p:nvSpPr>
        <p:spPr>
          <a:xfrm>
            <a:off x="488880" y="68904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59" name="object 7"/>
          <p:cNvSpPr/>
          <p:nvPr/>
        </p:nvSpPr>
        <p:spPr>
          <a:xfrm>
            <a:off x="898920" y="746280"/>
            <a:ext cx="1085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60" name="object 8"/>
          <p:cNvSpPr/>
          <p:nvPr/>
        </p:nvSpPr>
        <p:spPr>
          <a:xfrm>
            <a:off x="898920" y="631800"/>
            <a:ext cx="52365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22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28.428.374/0001-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61" name="object 9"/>
          <p:cNvSpPr/>
          <p:nvPr/>
        </p:nvSpPr>
        <p:spPr>
          <a:xfrm>
            <a:off x="5226840" y="698760"/>
            <a:ext cx="90828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algn="ctr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21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07.055.987/0001-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90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62" name="object 10"/>
          <p:cNvSpPr/>
          <p:nvPr/>
        </p:nvSpPr>
        <p:spPr>
          <a:xfrm>
            <a:off x="6622200" y="689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2.652,00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63" name="object 11"/>
          <p:cNvSpPr/>
          <p:nvPr/>
        </p:nvSpPr>
        <p:spPr>
          <a:xfrm>
            <a:off x="488880" y="96552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64" name="object 12"/>
          <p:cNvSpPr/>
          <p:nvPr/>
        </p:nvSpPr>
        <p:spPr>
          <a:xfrm>
            <a:off x="898920" y="96552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65" name="object 13"/>
          <p:cNvSpPr/>
          <p:nvPr/>
        </p:nvSpPr>
        <p:spPr>
          <a:xfrm>
            <a:off x="6622200" y="965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3.000,00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66" name="object 14"/>
          <p:cNvSpPr/>
          <p:nvPr/>
        </p:nvSpPr>
        <p:spPr>
          <a:xfrm>
            <a:off x="460440" y="1327680"/>
            <a:ext cx="2054520" cy="134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12:59:38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13:07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67" name="object 15"/>
          <p:cNvSpPr/>
          <p:nvPr/>
        </p:nvSpPr>
        <p:spPr>
          <a:xfrm>
            <a:off x="2814120" y="1680120"/>
            <a:ext cx="1080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 13:07:43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68" name="object 16"/>
          <p:cNvSpPr/>
          <p:nvPr/>
        </p:nvSpPr>
        <p:spPr>
          <a:xfrm>
            <a:off x="5139360" y="1728000"/>
            <a:ext cx="902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Reabertura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69" name="object 17"/>
          <p:cNvSpPr/>
          <p:nvPr/>
        </p:nvSpPr>
        <p:spPr>
          <a:xfrm>
            <a:off x="4920120" y="2223360"/>
            <a:ext cx="436680" cy="33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Situação  Aceita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70" name="object 18"/>
          <p:cNvSpPr/>
          <p:nvPr/>
        </p:nvSpPr>
        <p:spPr>
          <a:xfrm>
            <a:off x="460440" y="2737800"/>
            <a:ext cx="1846080" cy="83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71" name="object 19"/>
          <p:cNvSpPr/>
          <p:nvPr/>
        </p:nvSpPr>
        <p:spPr>
          <a:xfrm>
            <a:off x="2309040" y="3138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 Fim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72" name="object 20"/>
          <p:cNvSpPr/>
          <p:nvPr/>
        </p:nvSpPr>
        <p:spPr>
          <a:xfrm>
            <a:off x="3852720" y="3138120"/>
            <a:ext cx="436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Situação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73" name="object 21"/>
          <p:cNvSpPr/>
          <p:nvPr/>
        </p:nvSpPr>
        <p:spPr>
          <a:xfrm>
            <a:off x="5329800" y="3138120"/>
            <a:ext cx="522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Tipo P</a:t>
            </a:r>
            <a:r>
              <a:rPr b="0" lang="pt-BR" sz="750" spc="-15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z</a:t>
            </a:r>
            <a:r>
              <a:rPr b="0" lang="pt-BR" sz="750" spc="-1" strike="noStrike">
                <a:latin typeface="Verdana"/>
              </a:rPr>
              <a:t>o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1374" name="object 22"/>
          <p:cNvGraphicFramePr/>
          <p:nvPr/>
        </p:nvGraphicFramePr>
        <p:xfrm>
          <a:off x="469800" y="3531600"/>
          <a:ext cx="5963400" cy="277560"/>
        </p:xfrm>
        <a:graphic>
          <a:graphicData uri="http://schemas.openxmlformats.org/drawingml/2006/table">
            <a:tbl>
              <a:tblPr/>
              <a:tblGrid>
                <a:gridCol w="1524960"/>
                <a:gridCol w="2989440"/>
                <a:gridCol w="1449000"/>
              </a:tblGrid>
              <a:tr h="13860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60264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Usuário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96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13:08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60264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1375" name="object 23"/>
          <p:cNvSpPr/>
          <p:nvPr/>
        </p:nvSpPr>
        <p:spPr>
          <a:xfrm>
            <a:off x="460440" y="3986280"/>
            <a:ext cx="5181840" cy="109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13:08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13:10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6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negociação.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76" name="object 24"/>
          <p:cNvSpPr/>
          <p:nvPr/>
        </p:nvSpPr>
        <p:spPr>
          <a:xfrm>
            <a:off x="460440" y="5167800"/>
            <a:ext cx="2287080" cy="46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Inabilitação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Desclassificação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1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22320">
              <a:lnSpc>
                <a:spcPct val="100000"/>
              </a:lnSpc>
              <a:buNone/>
              <a:tabLst>
                <a:tab algn="l" pos="1317600"/>
              </a:tabLst>
            </a:pPr>
            <a:r>
              <a:rPr b="1" lang="pt-BR" sz="750" spc="-1" strike="noStrike">
                <a:latin typeface="Verdana"/>
              </a:rPr>
              <a:t>Data / Hora</a:t>
            </a:r>
            <a:r>
              <a:rPr b="1" lang="pt-BR" sz="750" spc="123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77" name="object 25"/>
          <p:cNvSpPr/>
          <p:nvPr/>
        </p:nvSpPr>
        <p:spPr>
          <a:xfrm>
            <a:off x="3099960" y="5339520"/>
            <a:ext cx="850680" cy="61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Próximo 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224"/>
              </a:spcBef>
              <a:buNone/>
            </a:pPr>
            <a:r>
              <a:rPr b="0" lang="pt-BR" sz="750" spc="-7" strike="noStrike">
                <a:latin typeface="Verdana"/>
              </a:rPr>
              <a:t>FINOTECH </a:t>
            </a:r>
            <a:r>
              <a:rPr b="0" lang="pt-BR" sz="750" spc="-1" strike="noStrike">
                <a:latin typeface="Verdana"/>
              </a:rPr>
              <a:t> SOLUÇÕES </a:t>
            </a:r>
            <a:r>
              <a:rPr b="0" lang="pt-BR" sz="750" spc="-66" strike="noStrike">
                <a:latin typeface="Verdana"/>
              </a:rPr>
              <a:t>L</a:t>
            </a:r>
            <a:r>
              <a:rPr b="0" lang="pt-BR" sz="750" spc="-1" strike="noStrike">
                <a:latin typeface="Verdana"/>
              </a:rPr>
              <a:t>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78" name="object 26"/>
          <p:cNvSpPr/>
          <p:nvPr/>
        </p:nvSpPr>
        <p:spPr>
          <a:xfrm>
            <a:off x="4071960" y="5396760"/>
            <a:ext cx="295920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Motivo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Licitante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enviou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dentro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</a:t>
            </a:r>
            <a:r>
              <a:rPr b="0" lang="pt-BR" sz="750" spc="-1" strike="noStrike">
                <a:latin typeface="Verdana"/>
              </a:rPr>
              <a:t>estipulado 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edital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79" name="object 27"/>
          <p:cNvSpPr/>
          <p:nvPr/>
        </p:nvSpPr>
        <p:spPr>
          <a:xfrm>
            <a:off x="451080" y="5596920"/>
            <a:ext cx="25423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  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Inabilitação</a:t>
            </a:r>
            <a:r>
              <a:rPr b="0" lang="pt-BR" sz="1129" spc="231" strike="noStrike" baseline="-33000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endParaRPr b="0" lang="pt-BR" sz="75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346040"/>
              </a:tabLst>
            </a:pPr>
            <a:r>
              <a:rPr b="0" lang="pt-BR" sz="750" spc="-1" strike="noStrike">
                <a:latin typeface="Verdana"/>
              </a:rPr>
              <a:t>12:21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80" name="object 28"/>
          <p:cNvSpPr/>
          <p:nvPr/>
        </p:nvSpPr>
        <p:spPr>
          <a:xfrm>
            <a:off x="460440" y="606384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81" name="object 29"/>
          <p:cNvSpPr/>
          <p:nvPr/>
        </p:nvSpPr>
        <p:spPr>
          <a:xfrm>
            <a:off x="1899360" y="6206760"/>
            <a:ext cx="1049400" cy="54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09:19:43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09:28:19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09:29:28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09:29:36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09:39:40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10:06:52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10:20:21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10:21:35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10:36:49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21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82" name="object 30"/>
          <p:cNvSpPr/>
          <p:nvPr/>
        </p:nvSpPr>
        <p:spPr>
          <a:xfrm>
            <a:off x="3061800" y="625428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83" name="object 31"/>
          <p:cNvSpPr/>
          <p:nvPr/>
        </p:nvSpPr>
        <p:spPr>
          <a:xfrm>
            <a:off x="488880" y="658800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84" name="object 32"/>
          <p:cNvSpPr/>
          <p:nvPr/>
        </p:nvSpPr>
        <p:spPr>
          <a:xfrm>
            <a:off x="3061800" y="658800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85" name="object 33"/>
          <p:cNvSpPr/>
          <p:nvPr/>
        </p:nvSpPr>
        <p:spPr>
          <a:xfrm>
            <a:off x="488880" y="7035840"/>
            <a:ext cx="944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86" name="object 34"/>
          <p:cNvSpPr/>
          <p:nvPr/>
        </p:nvSpPr>
        <p:spPr>
          <a:xfrm>
            <a:off x="3061800" y="7093080"/>
            <a:ext cx="25632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87" name="object 35"/>
          <p:cNvSpPr/>
          <p:nvPr/>
        </p:nvSpPr>
        <p:spPr>
          <a:xfrm>
            <a:off x="488880" y="7540920"/>
            <a:ext cx="944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88" name="object 36"/>
          <p:cNvSpPr/>
          <p:nvPr/>
        </p:nvSpPr>
        <p:spPr>
          <a:xfrm>
            <a:off x="3061800" y="7597800"/>
            <a:ext cx="25632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89" name="object 37"/>
          <p:cNvSpPr/>
          <p:nvPr/>
        </p:nvSpPr>
        <p:spPr>
          <a:xfrm>
            <a:off x="488880" y="810288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90" name="object 38"/>
          <p:cNvSpPr/>
          <p:nvPr/>
        </p:nvSpPr>
        <p:spPr>
          <a:xfrm>
            <a:off x="3061800" y="810288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91" name="object 39"/>
          <p:cNvSpPr/>
          <p:nvPr/>
        </p:nvSpPr>
        <p:spPr>
          <a:xfrm>
            <a:off x="488880" y="8493840"/>
            <a:ext cx="1307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92" name="object 40"/>
          <p:cNvSpPr/>
          <p:nvPr/>
        </p:nvSpPr>
        <p:spPr>
          <a:xfrm>
            <a:off x="488880" y="876996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93" name="object 41"/>
          <p:cNvSpPr/>
          <p:nvPr/>
        </p:nvSpPr>
        <p:spPr>
          <a:xfrm>
            <a:off x="488880" y="9160920"/>
            <a:ext cx="736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94" name="object 42"/>
          <p:cNvSpPr/>
          <p:nvPr/>
        </p:nvSpPr>
        <p:spPr>
          <a:xfrm>
            <a:off x="3061800" y="9046440"/>
            <a:ext cx="38185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997,50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 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33.800.564/0001-68.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95" name="object 43"/>
          <p:cNvSpPr/>
          <p:nvPr/>
        </p:nvSpPr>
        <p:spPr>
          <a:xfrm>
            <a:off x="488880" y="9551520"/>
            <a:ext cx="132408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96" name="object 44"/>
          <p:cNvSpPr/>
          <p:nvPr/>
        </p:nvSpPr>
        <p:spPr>
          <a:xfrm>
            <a:off x="3061800" y="9551520"/>
            <a:ext cx="396216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para 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prazo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encerra </a:t>
            </a:r>
            <a:r>
              <a:rPr b="0" lang="pt-BR" sz="750" spc="-1" strike="noStrike">
                <a:latin typeface="Verdana"/>
              </a:rPr>
              <a:t>às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 11:21.</a:t>
            </a:r>
            <a:r>
              <a:rPr b="0" lang="pt-BR" sz="750" spc="-7" strike="noStrike">
                <a:latin typeface="Verdana"/>
              </a:rPr>
              <a:t> Utilize</a:t>
            </a:r>
            <a:r>
              <a:rPr b="0" lang="pt-BR" sz="750" spc="-1" strike="noStrike">
                <a:latin typeface="Verdana"/>
              </a:rPr>
              <a:t> 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opção "Julgamento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Proposta"</a:t>
            </a:r>
            <a:r>
              <a:rPr b="0" lang="pt-BR" sz="750" spc="-7" strike="noStrike">
                <a:latin typeface="Verdana"/>
              </a:rPr>
              <a:t> para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enviar </a:t>
            </a:r>
            <a:r>
              <a:rPr b="0" lang="pt-BR" sz="750" spc="-1" strike="noStrike">
                <a:latin typeface="Verdana"/>
              </a:rPr>
              <a:t>ou consultar a documentação</a:t>
            </a:r>
            <a:r>
              <a:rPr b="0" lang="pt-BR" sz="750" spc="-7" strike="noStrike">
                <a:latin typeface="Verdana"/>
              </a:rPr>
              <a:t> enviada</a:t>
            </a:r>
            <a:r>
              <a:rPr b="0" lang="pt-BR" sz="750" spc="-1" strike="noStrike">
                <a:latin typeface="Verdana"/>
              </a:rPr>
              <a:t> pelo sistema </a:t>
            </a:r>
            <a:r>
              <a:rPr b="0" lang="pt-BR" sz="750" spc="-7" strike="noStrike">
                <a:latin typeface="Verdana"/>
              </a:rPr>
              <a:t>eletrônico.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 documentação de proposta foi </a:t>
            </a:r>
            <a:r>
              <a:rPr b="0" lang="pt-BR" sz="750" spc="-7" strike="noStrike">
                <a:latin typeface="Verdana"/>
              </a:rPr>
              <a:t>encerrado </a:t>
            </a:r>
            <a:r>
              <a:rPr b="0" lang="pt-BR" sz="750" spc="-1" strike="noStrike">
                <a:latin typeface="Verdana"/>
              </a:rPr>
              <a:t>manualmente.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Recebida</a:t>
            </a:r>
            <a:r>
              <a:rPr b="0" lang="pt-BR" sz="750" spc="-1" strike="noStrike">
                <a:latin typeface="Verdana"/>
              </a:rPr>
              <a:t> proposta atualizada.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7" name="object 2"/>
          <p:cNvSpPr/>
          <p:nvPr/>
        </p:nvSpPr>
        <p:spPr>
          <a:xfrm>
            <a:off x="323280" y="165240"/>
            <a:ext cx="81612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 13:16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98" name="object 3"/>
          <p:cNvSpPr/>
          <p:nvPr/>
        </p:nvSpPr>
        <p:spPr>
          <a:xfrm>
            <a:off x="388152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pSp>
        <p:nvGrpSpPr>
          <p:cNvPr id="1399" name="object 4"/>
          <p:cNvGrpSpPr/>
          <p:nvPr/>
        </p:nvGrpSpPr>
        <p:grpSpPr>
          <a:xfrm>
            <a:off x="473040" y="7086600"/>
            <a:ext cx="6622560" cy="19440"/>
            <a:chOff x="473040" y="7086600"/>
            <a:chExt cx="6622560" cy="19440"/>
          </a:xfrm>
        </p:grpSpPr>
        <p:sp>
          <p:nvSpPr>
            <p:cNvPr id="1400" name="object 5"/>
            <p:cNvSpPr/>
            <p:nvPr/>
          </p:nvSpPr>
          <p:spPr>
            <a:xfrm>
              <a:off x="473040" y="708660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01" name="object 6"/>
            <p:cNvSpPr/>
            <p:nvPr/>
          </p:nvSpPr>
          <p:spPr>
            <a:xfrm>
              <a:off x="473040" y="708660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4">
                  <a:moveTo>
                    <a:pt x="6622961" y="0"/>
                  </a:moveTo>
                  <a:lnTo>
                    <a:pt x="6613423" y="9537"/>
                  </a:lnTo>
                  <a:lnTo>
                    <a:pt x="0" y="9537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37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02" name="object 7"/>
            <p:cNvSpPr/>
            <p:nvPr/>
          </p:nvSpPr>
          <p:spPr>
            <a:xfrm>
              <a:off x="473040" y="708660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4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403" name="object 8"/>
          <p:cNvSpPr/>
          <p:nvPr/>
        </p:nvSpPr>
        <p:spPr>
          <a:xfrm>
            <a:off x="1899360" y="355680"/>
            <a:ext cx="1049400" cy="14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10:37:26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10:37:48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04" name="object 49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405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EABCF38C-49FB-493B-ACAD-7E881E178457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406" name="object 9"/>
          <p:cNvSpPr/>
          <p:nvPr/>
        </p:nvSpPr>
        <p:spPr>
          <a:xfrm>
            <a:off x="488880" y="803520"/>
            <a:ext cx="919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07" name="object 10"/>
          <p:cNvSpPr/>
          <p:nvPr/>
        </p:nvSpPr>
        <p:spPr>
          <a:xfrm>
            <a:off x="3061800" y="689040"/>
            <a:ext cx="40104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analisada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classificada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este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33.800.564/0001-68,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 o</a:t>
            </a:r>
            <a:r>
              <a:rPr b="0" lang="pt-BR" sz="750" spc="-7" strike="noStrike">
                <a:latin typeface="Verdana"/>
              </a:rPr>
              <a:t> 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997,50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(unitário)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08" name="object 11"/>
          <p:cNvSpPr/>
          <p:nvPr/>
        </p:nvSpPr>
        <p:spPr>
          <a:xfrm>
            <a:off x="488880" y="1194120"/>
            <a:ext cx="12283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09" name="object 12"/>
          <p:cNvSpPr/>
          <p:nvPr/>
        </p:nvSpPr>
        <p:spPr>
          <a:xfrm>
            <a:off x="488880" y="187092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10" name="object 13"/>
          <p:cNvSpPr/>
          <p:nvPr/>
        </p:nvSpPr>
        <p:spPr>
          <a:xfrm>
            <a:off x="488880" y="1641960"/>
            <a:ext cx="2378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0293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11" name="object 14"/>
          <p:cNvSpPr/>
          <p:nvPr/>
        </p:nvSpPr>
        <p:spPr>
          <a:xfrm>
            <a:off x="1899360" y="1870920"/>
            <a:ext cx="1049400" cy="334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12:21:54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12:37:06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12:59:38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13:07:43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13:07:53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13:08:08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12" name="object 15"/>
          <p:cNvSpPr/>
          <p:nvPr/>
        </p:nvSpPr>
        <p:spPr>
          <a:xfrm>
            <a:off x="3061800" y="1756440"/>
            <a:ext cx="382680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 KHADER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 </a:t>
            </a:r>
            <a:r>
              <a:rPr b="0" lang="pt-BR" sz="750" spc="-7" strike="noStrike">
                <a:latin typeface="Verdana"/>
              </a:rPr>
              <a:t>inabilitado.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1" strike="noStrike">
                <a:latin typeface="Verdana"/>
              </a:rPr>
              <a:t> Licitante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enviou </a:t>
            </a:r>
            <a:r>
              <a:rPr b="0" lang="pt-BR" sz="750" spc="-1" strike="noStrike">
                <a:latin typeface="Verdana"/>
              </a:rPr>
              <a:t>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dentro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</a:t>
            </a:r>
            <a:r>
              <a:rPr b="0" lang="pt-BR" sz="750" spc="-1" strike="noStrike">
                <a:latin typeface="Verdana"/>
              </a:rPr>
              <a:t>estipulado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edital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13" name="object 16"/>
          <p:cNvSpPr/>
          <p:nvPr/>
        </p:nvSpPr>
        <p:spPr>
          <a:xfrm>
            <a:off x="488880" y="2318760"/>
            <a:ext cx="736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14" name="object 17"/>
          <p:cNvSpPr/>
          <p:nvPr/>
        </p:nvSpPr>
        <p:spPr>
          <a:xfrm>
            <a:off x="3061800" y="2204280"/>
            <a:ext cx="40039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aceito o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de R$ 998,00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o lote. </a:t>
            </a:r>
            <a:r>
              <a:rPr b="0" lang="pt-BR" sz="750" spc="-12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unitário ofertado pelo melhor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43.467.461/0001-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81.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15" name="object 18"/>
          <p:cNvSpPr/>
          <p:nvPr/>
        </p:nvSpPr>
        <p:spPr>
          <a:xfrm>
            <a:off x="488880" y="2709360"/>
            <a:ext cx="132408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16" name="object 19"/>
          <p:cNvSpPr/>
          <p:nvPr/>
        </p:nvSpPr>
        <p:spPr>
          <a:xfrm>
            <a:off x="3061800" y="2709360"/>
            <a:ext cx="396216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para 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prazo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encerra </a:t>
            </a:r>
            <a:r>
              <a:rPr b="0" lang="pt-BR" sz="750" spc="-1" strike="noStrike">
                <a:latin typeface="Verdana"/>
              </a:rPr>
              <a:t>às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 13:59.</a:t>
            </a:r>
            <a:r>
              <a:rPr b="0" lang="pt-BR" sz="750" spc="-7" strike="noStrike">
                <a:latin typeface="Verdana"/>
              </a:rPr>
              <a:t> Utilize</a:t>
            </a:r>
            <a:r>
              <a:rPr b="0" lang="pt-BR" sz="750" spc="-1" strike="noStrike">
                <a:latin typeface="Verdana"/>
              </a:rPr>
              <a:t> 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opção "Julgamento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Proposta"</a:t>
            </a:r>
            <a:r>
              <a:rPr b="0" lang="pt-BR" sz="750" spc="-7" strike="noStrike">
                <a:latin typeface="Verdana"/>
              </a:rPr>
              <a:t> para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enviar </a:t>
            </a:r>
            <a:r>
              <a:rPr b="0" lang="pt-BR" sz="750" spc="-1" strike="noStrike">
                <a:latin typeface="Verdana"/>
              </a:rPr>
              <a:t>ou consultar a documentação</a:t>
            </a:r>
            <a:r>
              <a:rPr b="0" lang="pt-BR" sz="750" spc="-7" strike="noStrike">
                <a:latin typeface="Verdana"/>
              </a:rPr>
              <a:t> enviada</a:t>
            </a:r>
            <a:r>
              <a:rPr b="0" lang="pt-BR" sz="750" spc="-1" strike="noStrike">
                <a:latin typeface="Verdana"/>
              </a:rPr>
              <a:t> pelo sistema </a:t>
            </a:r>
            <a:r>
              <a:rPr b="0" lang="pt-BR" sz="750" spc="-7" strike="noStrike">
                <a:latin typeface="Verdana"/>
              </a:rPr>
              <a:t>eletrônico.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17" name="object 20"/>
          <p:cNvSpPr/>
          <p:nvPr/>
        </p:nvSpPr>
        <p:spPr>
          <a:xfrm>
            <a:off x="488880" y="321444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18" name="object 21"/>
          <p:cNvSpPr/>
          <p:nvPr/>
        </p:nvSpPr>
        <p:spPr>
          <a:xfrm>
            <a:off x="3061800" y="3271680"/>
            <a:ext cx="3803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 documentação de proposta foi </a:t>
            </a:r>
            <a:r>
              <a:rPr b="0" lang="pt-BR" sz="750" spc="-7" strike="noStrike">
                <a:latin typeface="Verdana"/>
              </a:rPr>
              <a:t>encerrado </a:t>
            </a:r>
            <a:r>
              <a:rPr b="0" lang="pt-BR" sz="750" spc="-1" strike="noStrike">
                <a:latin typeface="Verdana"/>
              </a:rPr>
              <a:t>manualmente.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1" strike="noStrike">
                <a:latin typeface="Verdana"/>
              </a:rPr>
              <a:t>Proposta final 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19" name="object 22"/>
          <p:cNvSpPr/>
          <p:nvPr/>
        </p:nvSpPr>
        <p:spPr>
          <a:xfrm>
            <a:off x="488880" y="3834000"/>
            <a:ext cx="919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20" name="object 23"/>
          <p:cNvSpPr/>
          <p:nvPr/>
        </p:nvSpPr>
        <p:spPr>
          <a:xfrm>
            <a:off x="3061800" y="3719520"/>
            <a:ext cx="379764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analisada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classificada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este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FINOTECH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1" strike="noStrike">
                <a:latin typeface="Verdana"/>
              </a:rPr>
              <a:t>- 43.467.461/0001-81, com o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de R$ 998,00 (unitário)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" strike="noStrike">
                <a:latin typeface="Verdana"/>
              </a:rPr>
              <a:t> o 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21" name="object 24"/>
          <p:cNvSpPr/>
          <p:nvPr/>
        </p:nvSpPr>
        <p:spPr>
          <a:xfrm>
            <a:off x="488880" y="4338720"/>
            <a:ext cx="55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22" name="object 25"/>
          <p:cNvSpPr/>
          <p:nvPr/>
        </p:nvSpPr>
        <p:spPr>
          <a:xfrm>
            <a:off x="3061800" y="4281840"/>
            <a:ext cx="39081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 já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disponibilizada pela empresa.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23" name="object 26"/>
          <p:cNvSpPr/>
          <p:nvPr/>
        </p:nvSpPr>
        <p:spPr>
          <a:xfrm>
            <a:off x="488880" y="4901040"/>
            <a:ext cx="579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24" name="object 27"/>
          <p:cNvSpPr/>
          <p:nvPr/>
        </p:nvSpPr>
        <p:spPr>
          <a:xfrm>
            <a:off x="488880" y="4672440"/>
            <a:ext cx="2378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0293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2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25" name="object 28"/>
          <p:cNvSpPr/>
          <p:nvPr/>
        </p:nvSpPr>
        <p:spPr>
          <a:xfrm>
            <a:off x="1899360" y="4901040"/>
            <a:ext cx="1049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13:08:09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26" name="object 29"/>
          <p:cNvSpPr/>
          <p:nvPr/>
        </p:nvSpPr>
        <p:spPr>
          <a:xfrm>
            <a:off x="488880" y="5177520"/>
            <a:ext cx="134532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27" name="object 30"/>
          <p:cNvSpPr/>
          <p:nvPr/>
        </p:nvSpPr>
        <p:spPr>
          <a:xfrm>
            <a:off x="1899360" y="5234760"/>
            <a:ext cx="59652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13:10:30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13:10:30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28" name="object 31"/>
          <p:cNvSpPr/>
          <p:nvPr/>
        </p:nvSpPr>
        <p:spPr>
          <a:xfrm>
            <a:off x="3061800" y="529200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29" name="object 32"/>
          <p:cNvSpPr/>
          <p:nvPr/>
        </p:nvSpPr>
        <p:spPr>
          <a:xfrm>
            <a:off x="488880" y="6015960"/>
            <a:ext cx="60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30" name="object 33"/>
          <p:cNvSpPr/>
          <p:nvPr/>
        </p:nvSpPr>
        <p:spPr>
          <a:xfrm>
            <a:off x="1899360" y="584460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13:12:01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31" name="object 34"/>
          <p:cNvSpPr/>
          <p:nvPr/>
        </p:nvSpPr>
        <p:spPr>
          <a:xfrm>
            <a:off x="3061800" y="6015960"/>
            <a:ext cx="3056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Fornecedor FINOTECH</a:t>
            </a:r>
            <a:r>
              <a:rPr b="0" lang="pt-BR" sz="750" spc="-1" strike="noStrike">
                <a:latin typeface="Verdana"/>
              </a:rPr>
              <a:t> SOLUÇÕES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32" name="object 35"/>
          <p:cNvSpPr/>
          <p:nvPr/>
        </p:nvSpPr>
        <p:spPr>
          <a:xfrm>
            <a:off x="460440" y="6492600"/>
            <a:ext cx="200124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troca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mensagens.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33" name="object 36"/>
          <p:cNvSpPr/>
          <p:nvPr/>
        </p:nvSpPr>
        <p:spPr>
          <a:xfrm>
            <a:off x="460440" y="7130880"/>
            <a:ext cx="6507720" cy="11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3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Fragmentadora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130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folhas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 lote foi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1" lang="pt-BR" sz="750" spc="-1" strike="noStrike">
                <a:latin typeface="Verdana"/>
              </a:rPr>
              <a:t>DIRCEU LONGO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&amp; CIA </a:t>
            </a:r>
            <a:r>
              <a:rPr b="1" lang="pt-BR" sz="750" spc="-7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CNPJ/CPF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92.823.764/0001-03</a:t>
            </a:r>
            <a:r>
              <a:rPr b="0" lang="pt-BR" sz="750" spc="-7" strike="noStrike">
                <a:latin typeface="Verdana"/>
              </a:rPr>
              <a:t>, </a:t>
            </a:r>
            <a:r>
              <a:rPr b="0" lang="pt-BR" sz="750" spc="-1" strike="noStrike">
                <a:latin typeface="Verdana"/>
              </a:rPr>
              <a:t>por </a:t>
            </a:r>
            <a:r>
              <a:rPr b="1" lang="pt-BR" sz="750" spc="-1" strike="noStrike">
                <a:latin typeface="Verdana"/>
              </a:rPr>
              <a:t>R$ 3.600,00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 do lote)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25/02/2022 13:12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Sonia Regina Marques </a:t>
            </a:r>
            <a:r>
              <a:rPr b="1" lang="pt-BR" sz="750" spc="-7" strike="noStrike">
                <a:latin typeface="Verdana"/>
              </a:rPr>
              <a:t>Silveira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34" name="object 37"/>
          <p:cNvSpPr/>
          <p:nvPr/>
        </p:nvSpPr>
        <p:spPr>
          <a:xfrm>
            <a:off x="488880" y="8512920"/>
            <a:ext cx="88560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21" strike="noStrike">
                <a:latin typeface="Verdana"/>
              </a:rPr>
              <a:t>F</a:t>
            </a:r>
            <a:r>
              <a:rPr b="0" lang="pt-BR" sz="750" spc="-1" strike="noStrike">
                <a:latin typeface="Verdana"/>
              </a:rPr>
              <a:t>ornecedor  </a:t>
            </a:r>
            <a:r>
              <a:rPr b="0" lang="pt-BR" sz="750" spc="-7" strike="noStrike">
                <a:latin typeface="Verdana"/>
              </a:rPr>
              <a:t>Vencedor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DIRCEU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LONGO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&amp;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CIA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35" name="object 38"/>
          <p:cNvSpPr/>
          <p:nvPr/>
        </p:nvSpPr>
        <p:spPr>
          <a:xfrm>
            <a:off x="1537200" y="856980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36" name="object 39"/>
          <p:cNvSpPr/>
          <p:nvPr/>
        </p:nvSpPr>
        <p:spPr>
          <a:xfrm>
            <a:off x="3186000" y="8569800"/>
            <a:ext cx="848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Global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37" name="object 40"/>
          <p:cNvSpPr/>
          <p:nvPr/>
        </p:nvSpPr>
        <p:spPr>
          <a:xfrm>
            <a:off x="4834440" y="856980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38" name="object 41"/>
          <p:cNvSpPr/>
          <p:nvPr/>
        </p:nvSpPr>
        <p:spPr>
          <a:xfrm>
            <a:off x="5663520" y="8512920"/>
            <a:ext cx="11818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727200"/>
              </a:tabLst>
            </a:pP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727200"/>
              </a:tabLst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39" name="object 42"/>
          <p:cNvSpPr/>
          <p:nvPr/>
        </p:nvSpPr>
        <p:spPr>
          <a:xfrm>
            <a:off x="1537200" y="8846280"/>
            <a:ext cx="618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R$ 3.600,00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40" name="object 43"/>
          <p:cNvSpPr/>
          <p:nvPr/>
        </p:nvSpPr>
        <p:spPr>
          <a:xfrm>
            <a:off x="3186000" y="8846280"/>
            <a:ext cx="618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R$ 3.600,00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41" name="object 44"/>
          <p:cNvSpPr/>
          <p:nvPr/>
        </p:nvSpPr>
        <p:spPr>
          <a:xfrm>
            <a:off x="4834440" y="8789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09:52:12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42" name="object 45"/>
          <p:cNvSpPr/>
          <p:nvPr/>
        </p:nvSpPr>
        <p:spPr>
          <a:xfrm>
            <a:off x="5663520" y="8789040"/>
            <a:ext cx="13114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7272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727200"/>
              </a:tabLst>
            </a:pPr>
            <a:r>
              <a:rPr b="0" lang="pt-BR" sz="750" spc="-1" strike="noStrike">
                <a:latin typeface="Verdana"/>
              </a:rPr>
              <a:t>10:31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11:08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1443" name="object 46"/>
          <p:cNvGraphicFramePr/>
          <p:nvPr/>
        </p:nvGraphicFramePr>
        <p:xfrm>
          <a:off x="543240" y="9268200"/>
          <a:ext cx="5089320" cy="277560"/>
        </p:xfrm>
        <a:graphic>
          <a:graphicData uri="http://schemas.openxmlformats.org/drawingml/2006/table">
            <a:tbl>
              <a:tblPr/>
              <a:tblGrid>
                <a:gridCol w="349200"/>
                <a:gridCol w="768960"/>
                <a:gridCol w="1659240"/>
                <a:gridCol w="1124280"/>
                <a:gridCol w="1187640"/>
              </a:tblGrid>
              <a:tr h="138600">
                <a:tc>
                  <a:txBody>
                    <a:bodyPr lIns="0" rIns="0" tIns="36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Seq.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2160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Código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Item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7920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6084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Quantidade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Valor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Unitário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960">
                <a:tc>
                  <a:txBody>
                    <a:bodyPr lIns="0" rIns="0" tIns="2340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232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1440770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7920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Fragmentadora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130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folhas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6084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3.600,00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1444" name="object 47"/>
          <p:cNvSpPr/>
          <p:nvPr/>
        </p:nvSpPr>
        <p:spPr>
          <a:xfrm>
            <a:off x="460440" y="9799200"/>
            <a:ext cx="291636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11/02/2022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45" name="object 48"/>
          <p:cNvSpPr/>
          <p:nvPr/>
        </p:nvSpPr>
        <p:spPr>
          <a:xfrm>
            <a:off x="3852720" y="10152000"/>
            <a:ext cx="277632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09:01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6" name="object 67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447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82FB5AE6-71B8-4B89-9CDB-E52B37527016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448" name="object 2"/>
          <p:cNvSpPr/>
          <p:nvPr/>
        </p:nvSpPr>
        <p:spPr>
          <a:xfrm>
            <a:off x="323280" y="165240"/>
            <a:ext cx="1842480" cy="59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13:16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49" name="object 3"/>
          <p:cNvSpPr/>
          <p:nvPr/>
        </p:nvSpPr>
        <p:spPr>
          <a:xfrm>
            <a:off x="3852720" y="165240"/>
            <a:ext cx="2784600" cy="59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4068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41"/>
              </a:spcBef>
              <a:buNone/>
            </a:pP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Monetária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(R$),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casas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decimais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50" name="object 4"/>
          <p:cNvSpPr/>
          <p:nvPr/>
        </p:nvSpPr>
        <p:spPr>
          <a:xfrm>
            <a:off x="460440" y="822600"/>
            <a:ext cx="6522480" cy="164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algn="just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1440770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Fragmentadora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130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folhas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 complementar: </a:t>
            </a:r>
            <a:r>
              <a:rPr b="0" lang="pt-BR" sz="750" spc="-7" strike="noStrike">
                <a:latin typeface="Verdana"/>
              </a:rPr>
              <a:t>Fragmentadora </a:t>
            </a:r>
            <a:r>
              <a:rPr b="0" lang="pt-BR" sz="750" spc="-1" strike="noStrike">
                <a:latin typeface="Verdana"/>
              </a:rPr>
              <a:t>130 folhas, alimentação automática, </a:t>
            </a:r>
            <a:r>
              <a:rPr b="0" lang="pt-BR" sz="750" spc="-7" strike="noStrike">
                <a:latin typeface="Verdana"/>
              </a:rPr>
              <a:t>fragmentação </a:t>
            </a:r>
            <a:r>
              <a:rPr b="0" lang="pt-BR" sz="750" spc="-1" strike="noStrike">
                <a:latin typeface="Verdana"/>
              </a:rPr>
              <a:t>manual mínima de 6 folhas, </a:t>
            </a:r>
            <a:r>
              <a:rPr b="0" lang="pt-BR" sz="750" spc="-7" strike="noStrike">
                <a:latin typeface="Verdana"/>
              </a:rPr>
              <a:t>fragmente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também clipes e </a:t>
            </a:r>
            <a:r>
              <a:rPr b="0" lang="pt-BR" sz="750" spc="-7" strike="noStrike">
                <a:latin typeface="Verdana"/>
              </a:rPr>
              <a:t>grampos </a:t>
            </a:r>
            <a:r>
              <a:rPr b="0" lang="pt-BR" sz="750" spc="-1" strike="noStrike">
                <a:latin typeface="Verdana"/>
              </a:rPr>
              <a:t>no papel e </a:t>
            </a:r>
            <a:r>
              <a:rPr b="0" lang="pt-BR" sz="750" spc="-7" strike="noStrike">
                <a:latin typeface="Verdana"/>
              </a:rPr>
              <a:t>cartão. </a:t>
            </a:r>
            <a:r>
              <a:rPr b="0" lang="pt-BR" sz="750" spc="-1" strike="noStrike">
                <a:latin typeface="Verdana"/>
              </a:rPr>
              <a:t>Cesto com capacidade mínima de 26 litros. Supercorte em partículas, capaz de </a:t>
            </a:r>
            <a:r>
              <a:rPr b="0" lang="pt-BR" sz="750" spc="-7" strike="noStrike">
                <a:latin typeface="Verdana"/>
              </a:rPr>
              <a:t>triturar </a:t>
            </a:r>
            <a:r>
              <a:rPr b="0" lang="pt-BR" sz="750" spc="-1" strike="noStrike">
                <a:latin typeface="Verdana"/>
              </a:rPr>
              <a:t>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papéis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 </a:t>
            </a:r>
            <a:r>
              <a:rPr b="0" lang="pt-BR" sz="750" spc="-7" strike="noStrike">
                <a:latin typeface="Verdana"/>
              </a:rPr>
              <a:t>aproximadamente</a:t>
            </a:r>
            <a:r>
              <a:rPr b="0" lang="pt-BR" sz="750" spc="-1" strike="noStrike">
                <a:latin typeface="Verdana"/>
              </a:rPr>
              <a:t> 377 pedaços, impedindo qualquer tipo de </a:t>
            </a:r>
            <a:r>
              <a:rPr b="0" lang="pt-BR" sz="750" spc="-7" strike="noStrike">
                <a:latin typeface="Verdana"/>
              </a:rPr>
              <a:t>leitura</a:t>
            </a:r>
            <a:r>
              <a:rPr b="0" lang="pt-BR" sz="750" spc="-1" strike="noStrike">
                <a:latin typeface="Verdana"/>
              </a:rPr>
              <a:t> .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   </a:t>
            </a:r>
            <a:r>
              <a:rPr b="0" lang="pt-BR" sz="750" spc="208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51" name="object 5"/>
          <p:cNvSpPr/>
          <p:nvPr/>
        </p:nvSpPr>
        <p:spPr>
          <a:xfrm>
            <a:off x="488880" y="2480760"/>
            <a:ext cx="29372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2385000"/>
              </a:tabLst>
            </a:pPr>
            <a:r>
              <a:rPr b="1" lang="pt-BR" sz="750" spc="-1" strike="noStrike">
                <a:latin typeface="Verdana"/>
              </a:rPr>
              <a:t>Fornecedor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52" name="object 6"/>
          <p:cNvSpPr/>
          <p:nvPr/>
        </p:nvSpPr>
        <p:spPr>
          <a:xfrm>
            <a:off x="4719960" y="2480760"/>
            <a:ext cx="662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/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53" name="object 7"/>
          <p:cNvSpPr/>
          <p:nvPr/>
        </p:nvSpPr>
        <p:spPr>
          <a:xfrm>
            <a:off x="3757680" y="2423520"/>
            <a:ext cx="308196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  <a:tabLst>
                <a:tab algn="l" pos="1918440"/>
                <a:tab algn="l" pos="2394720"/>
              </a:tabLst>
            </a:pPr>
            <a:r>
              <a:rPr b="1" lang="pt-BR" sz="750" spc="-1" strike="noStrike">
                <a:latin typeface="Verdana"/>
              </a:rPr>
              <a:t>Valor Unitário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1129" spc="-1" strike="noStrike" baseline="-33000">
                <a:latin typeface="Verdana"/>
              </a:rPr>
              <a:t>ME/EPP</a:t>
            </a:r>
            <a:r>
              <a:rPr b="1" lang="pt-BR" sz="1129" spc="117" strike="noStrike" baseline="-33000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(R$)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54" name="object 8"/>
          <p:cNvSpPr/>
          <p:nvPr/>
        </p:nvSpPr>
        <p:spPr>
          <a:xfrm>
            <a:off x="488880" y="2756880"/>
            <a:ext cx="2044440" cy="57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DIRCEU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LONGO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&amp;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Fragmentadora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130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folhas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Aurora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AS152CM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55" name="object 9"/>
          <p:cNvSpPr/>
          <p:nvPr/>
        </p:nvSpPr>
        <p:spPr>
          <a:xfrm>
            <a:off x="2862000" y="281412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56" name="object 10"/>
          <p:cNvSpPr/>
          <p:nvPr/>
        </p:nvSpPr>
        <p:spPr>
          <a:xfrm>
            <a:off x="2836440" y="270000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92.823.764/0001-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4.500,00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457" name="object 11"/>
          <p:cNvSpPr/>
          <p:nvPr/>
        </p:nvSpPr>
        <p:spPr>
          <a:xfrm>
            <a:off x="4719960" y="2700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08:29:45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58" name="object 12"/>
          <p:cNvSpPr/>
          <p:nvPr/>
        </p:nvSpPr>
        <p:spPr>
          <a:xfrm>
            <a:off x="5663520" y="2756880"/>
            <a:ext cx="1220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488880"/>
              </a:tabLst>
            </a:pPr>
            <a:r>
              <a:rPr b="0" lang="pt-BR" sz="750" spc="-1" strike="noStrike">
                <a:latin typeface="Verdana"/>
              </a:rPr>
              <a:t>Sim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59" name="object 13"/>
          <p:cNvSpPr/>
          <p:nvPr/>
        </p:nvSpPr>
        <p:spPr>
          <a:xfrm>
            <a:off x="488880" y="330984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60" name="object 14"/>
          <p:cNvSpPr/>
          <p:nvPr/>
        </p:nvSpPr>
        <p:spPr>
          <a:xfrm>
            <a:off x="2862000" y="336672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61" name="object 15"/>
          <p:cNvSpPr/>
          <p:nvPr/>
        </p:nvSpPr>
        <p:spPr>
          <a:xfrm>
            <a:off x="2836440" y="325260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33.800.564/0001-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6.990,00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462" name="object 16"/>
          <p:cNvSpPr/>
          <p:nvPr/>
        </p:nvSpPr>
        <p:spPr>
          <a:xfrm>
            <a:off x="4719960" y="3252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00:17:23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63" name="object 17"/>
          <p:cNvSpPr/>
          <p:nvPr/>
        </p:nvSpPr>
        <p:spPr>
          <a:xfrm>
            <a:off x="5663520" y="330984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64" name="object 18"/>
          <p:cNvSpPr/>
          <p:nvPr/>
        </p:nvSpPr>
        <p:spPr>
          <a:xfrm>
            <a:off x="6139800" y="330984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65" name="object 19"/>
          <p:cNvSpPr/>
          <p:nvPr/>
        </p:nvSpPr>
        <p:spPr>
          <a:xfrm>
            <a:off x="488880" y="3528720"/>
            <a:ext cx="2107080" cy="168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Fragmentadora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130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folhas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GBC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130</a:t>
            </a:r>
            <a:r>
              <a:rPr b="0" lang="pt-BR" sz="750" spc="-7" strike="noStrike">
                <a:latin typeface="Verdana"/>
              </a:rPr>
              <a:t> FOLHAS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Fragmentadora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130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folhas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REXEL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Auto+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150X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RIOTRON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INDUSTRIA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MAQUINAS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80"/>
              </a:spcBef>
              <a:buNone/>
            </a:pPr>
            <a:r>
              <a:rPr b="1" lang="pt-BR" sz="750" spc="-1" strike="noStrike">
                <a:latin typeface="Verdana"/>
              </a:rPr>
              <a:t>Item 1: Fragmentadora 130 folhas 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HSM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SECURIO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AF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66" name="object 20"/>
          <p:cNvSpPr/>
          <p:nvPr/>
        </p:nvSpPr>
        <p:spPr>
          <a:xfrm>
            <a:off x="2862000" y="391968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67" name="object 21"/>
          <p:cNvSpPr/>
          <p:nvPr/>
        </p:nvSpPr>
        <p:spPr>
          <a:xfrm>
            <a:off x="2836440" y="380520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8.000,00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468" name="object 22"/>
          <p:cNvSpPr/>
          <p:nvPr/>
        </p:nvSpPr>
        <p:spPr>
          <a:xfrm>
            <a:off x="4719960" y="3805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19:29:48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69" name="object 23"/>
          <p:cNvSpPr/>
          <p:nvPr/>
        </p:nvSpPr>
        <p:spPr>
          <a:xfrm>
            <a:off x="5663520" y="386244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70" name="object 24"/>
          <p:cNvSpPr/>
          <p:nvPr/>
        </p:nvSpPr>
        <p:spPr>
          <a:xfrm>
            <a:off x="6139800" y="386244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71" name="object 25"/>
          <p:cNvSpPr/>
          <p:nvPr/>
        </p:nvSpPr>
        <p:spPr>
          <a:xfrm>
            <a:off x="2862000" y="447228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72" name="object 26"/>
          <p:cNvSpPr/>
          <p:nvPr/>
        </p:nvSpPr>
        <p:spPr>
          <a:xfrm>
            <a:off x="2836440" y="435780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33.717.976/0001-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9.500,00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473" name="object 27"/>
          <p:cNvSpPr/>
          <p:nvPr/>
        </p:nvSpPr>
        <p:spPr>
          <a:xfrm>
            <a:off x="4719960" y="4357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11:27:35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74" name="object 28"/>
          <p:cNvSpPr/>
          <p:nvPr/>
        </p:nvSpPr>
        <p:spPr>
          <a:xfrm>
            <a:off x="5663520" y="441504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75" name="object 29"/>
          <p:cNvSpPr/>
          <p:nvPr/>
        </p:nvSpPr>
        <p:spPr>
          <a:xfrm>
            <a:off x="6139800" y="441504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76" name="object 30"/>
          <p:cNvSpPr/>
          <p:nvPr/>
        </p:nvSpPr>
        <p:spPr>
          <a:xfrm>
            <a:off x="460440" y="5101200"/>
            <a:ext cx="31932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77" name="object 31"/>
          <p:cNvSpPr/>
          <p:nvPr/>
        </p:nvSpPr>
        <p:spPr>
          <a:xfrm>
            <a:off x="488880" y="540612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78" name="object 32"/>
          <p:cNvSpPr/>
          <p:nvPr/>
        </p:nvSpPr>
        <p:spPr>
          <a:xfrm>
            <a:off x="2137680" y="540612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79" name="object 33"/>
          <p:cNvSpPr/>
          <p:nvPr/>
        </p:nvSpPr>
        <p:spPr>
          <a:xfrm>
            <a:off x="4767840" y="534888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80" name="object 34"/>
          <p:cNvSpPr/>
          <p:nvPr/>
        </p:nvSpPr>
        <p:spPr>
          <a:xfrm>
            <a:off x="5539680" y="529200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1481" name="object 35"/>
          <p:cNvGraphicFramePr/>
          <p:nvPr/>
        </p:nvGraphicFramePr>
        <p:xfrm>
          <a:off x="3976920" y="5418360"/>
          <a:ext cx="2234160" cy="2716920"/>
        </p:xfrm>
        <a:graphic>
          <a:graphicData uri="http://schemas.openxmlformats.org/drawingml/2006/table">
            <a:tbl>
              <a:tblPr/>
              <a:tblGrid>
                <a:gridCol w="703440"/>
                <a:gridCol w="827280"/>
                <a:gridCol w="703440"/>
              </a:tblGrid>
              <a:tr h="34416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/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Hora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7600" bIns="0" anchor="t">
                      <a:noAutofit/>
                    </a:bodyPr>
                    <a:p>
                      <a:pPr marL="100440">
                        <a:lnSpc>
                          <a:spcPct val="100000"/>
                        </a:lnSpc>
                        <a:spcBef>
                          <a:spcPts val="45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Aceite</a:t>
                      </a:r>
                      <a:r>
                        <a:rPr b="0" lang="pt-BR" sz="750" spc="-4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Valor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10044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Aceite de  Proposta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004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004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09:52:12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004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10:31:31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004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11:08:15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09:51:45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gridSpan="2" rowSpan="8">
                  <a:tcPr anchor="t">
                    <a:noFill/>
                  </a:tcPr>
                </a:tc>
                <a:tc hMerge="1" rowSpan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09:45:50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vMerge="1" gridSpan="1">
                  <a:tcPr anchor="t" marL="90000" marR="90000">
                    <a:solidFill>
                      <a:srgbClr val="729fcf"/>
                    </a:solidFill>
                  </a:tcPr>
                </a:tc>
                <a:tc vMerge="1" h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09:45:42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vMerge="1" gridSpan="1">
                  <a:tcPr anchor="t" marL="90000" marR="90000">
                    <a:solidFill>
                      <a:srgbClr val="729fcf"/>
                    </a:solidFill>
                  </a:tcPr>
                </a:tc>
                <a:tc vMerge="1" h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09:36:26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vMerge="1" gridSpan="1">
                  <a:tcPr anchor="t" marL="90000" marR="90000">
                    <a:solidFill>
                      <a:srgbClr val="729fcf"/>
                    </a:solidFill>
                  </a:tcPr>
                </a:tc>
                <a:tc vMerge="1" h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08:29:45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vMerge="1" gridSpan="1">
                  <a:tcPr anchor="t" marL="90000" marR="90000">
                    <a:solidFill>
                      <a:srgbClr val="729fcf"/>
                    </a:solidFill>
                  </a:tcPr>
                </a:tc>
                <a:tc vMerge="1" h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00:17:23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vMerge="1" gridSpan="1">
                  <a:tcPr anchor="t" marL="90000" marR="90000">
                    <a:solidFill>
                      <a:srgbClr val="729fcf"/>
                    </a:solidFill>
                  </a:tcPr>
                </a:tc>
                <a:tc vMerge="1" h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19:29:48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vMerge="1" gridSpan="1">
                  <a:tcPr anchor="t" marL="90000" marR="90000">
                    <a:solidFill>
                      <a:srgbClr val="729fcf"/>
                    </a:solidFill>
                  </a:tcPr>
                </a:tc>
                <a:tc vMerge="1" h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2530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ts val="81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11:27:35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vMerge="1" gridSpan="1">
                  <a:tcPr anchor="t" marL="90000" marR="90000">
                    <a:solidFill>
                      <a:srgbClr val="729fcf"/>
                    </a:solidFill>
                  </a:tcPr>
                </a:tc>
                <a:tc vMerge="1" hMerge="1">
                  <a:tcPr anchor="t" marL="90000" marR="90000"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sp>
        <p:nvSpPr>
          <p:cNvPr id="1482" name="object 36"/>
          <p:cNvSpPr/>
          <p:nvPr/>
        </p:nvSpPr>
        <p:spPr>
          <a:xfrm>
            <a:off x="6320880" y="5348880"/>
            <a:ext cx="5871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Situação do  Lance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83" name="object 37"/>
          <p:cNvSpPr/>
          <p:nvPr/>
        </p:nvSpPr>
        <p:spPr>
          <a:xfrm>
            <a:off x="488880" y="5739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3.600,00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84" name="object 38"/>
          <p:cNvSpPr/>
          <p:nvPr/>
        </p:nvSpPr>
        <p:spPr>
          <a:xfrm>
            <a:off x="2137680" y="5739840"/>
            <a:ext cx="136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DIRCEU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LONGO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&amp;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85" name="object 39"/>
          <p:cNvSpPr/>
          <p:nvPr/>
        </p:nvSpPr>
        <p:spPr>
          <a:xfrm>
            <a:off x="6320880" y="5739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86" name="object 40"/>
          <p:cNvSpPr/>
          <p:nvPr/>
        </p:nvSpPr>
        <p:spPr>
          <a:xfrm>
            <a:off x="488880" y="6015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3.899,50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87" name="object 41"/>
          <p:cNvSpPr/>
          <p:nvPr/>
        </p:nvSpPr>
        <p:spPr>
          <a:xfrm>
            <a:off x="2137680" y="60159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88" name="object 42"/>
          <p:cNvSpPr/>
          <p:nvPr/>
        </p:nvSpPr>
        <p:spPr>
          <a:xfrm>
            <a:off x="6320880" y="6015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89" name="object 43"/>
          <p:cNvSpPr/>
          <p:nvPr/>
        </p:nvSpPr>
        <p:spPr>
          <a:xfrm>
            <a:off x="488880" y="6292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3.900,00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90" name="object 44"/>
          <p:cNvSpPr/>
          <p:nvPr/>
        </p:nvSpPr>
        <p:spPr>
          <a:xfrm>
            <a:off x="2137680" y="6292440"/>
            <a:ext cx="136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DIRCEU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LONGO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&amp;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91" name="object 45"/>
          <p:cNvSpPr/>
          <p:nvPr/>
        </p:nvSpPr>
        <p:spPr>
          <a:xfrm>
            <a:off x="6320880" y="6292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92" name="object 46"/>
          <p:cNvSpPr/>
          <p:nvPr/>
        </p:nvSpPr>
        <p:spPr>
          <a:xfrm>
            <a:off x="488880" y="6568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4.497,00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93" name="object 47"/>
          <p:cNvSpPr/>
          <p:nvPr/>
        </p:nvSpPr>
        <p:spPr>
          <a:xfrm>
            <a:off x="2137680" y="65689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94" name="object 48"/>
          <p:cNvSpPr/>
          <p:nvPr/>
        </p:nvSpPr>
        <p:spPr>
          <a:xfrm>
            <a:off x="6320880" y="6568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95" name="object 49"/>
          <p:cNvSpPr/>
          <p:nvPr/>
        </p:nvSpPr>
        <p:spPr>
          <a:xfrm>
            <a:off x="488880" y="6845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4.498,00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96" name="object 50"/>
          <p:cNvSpPr/>
          <p:nvPr/>
        </p:nvSpPr>
        <p:spPr>
          <a:xfrm>
            <a:off x="2137680" y="6845040"/>
            <a:ext cx="136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DIRCEU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LONGO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&amp;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97" name="object 51"/>
          <p:cNvSpPr/>
          <p:nvPr/>
        </p:nvSpPr>
        <p:spPr>
          <a:xfrm>
            <a:off x="6320880" y="6845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98" name="object 52"/>
          <p:cNvSpPr/>
          <p:nvPr/>
        </p:nvSpPr>
        <p:spPr>
          <a:xfrm>
            <a:off x="488880" y="712152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4.500,00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99" name="object 53"/>
          <p:cNvSpPr/>
          <p:nvPr/>
        </p:nvSpPr>
        <p:spPr>
          <a:xfrm>
            <a:off x="2137680" y="7121520"/>
            <a:ext cx="136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DIRCEU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LONGO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&amp;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00" name="object 54"/>
          <p:cNvSpPr/>
          <p:nvPr/>
        </p:nvSpPr>
        <p:spPr>
          <a:xfrm>
            <a:off x="6320880" y="7121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01" name="object 55"/>
          <p:cNvSpPr/>
          <p:nvPr/>
        </p:nvSpPr>
        <p:spPr>
          <a:xfrm>
            <a:off x="488880" y="739800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6.990,00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02" name="object 56"/>
          <p:cNvSpPr/>
          <p:nvPr/>
        </p:nvSpPr>
        <p:spPr>
          <a:xfrm>
            <a:off x="2137680" y="7340760"/>
            <a:ext cx="1360440" cy="57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  03851673000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03" name="object 57"/>
          <p:cNvSpPr/>
          <p:nvPr/>
        </p:nvSpPr>
        <p:spPr>
          <a:xfrm>
            <a:off x="6320880" y="7398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04" name="object 58"/>
          <p:cNvSpPr/>
          <p:nvPr/>
        </p:nvSpPr>
        <p:spPr>
          <a:xfrm>
            <a:off x="488880" y="767412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8.000,00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05" name="object 59"/>
          <p:cNvSpPr/>
          <p:nvPr/>
        </p:nvSpPr>
        <p:spPr>
          <a:xfrm>
            <a:off x="6320880" y="7674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06" name="object 60"/>
          <p:cNvSpPr/>
          <p:nvPr/>
        </p:nvSpPr>
        <p:spPr>
          <a:xfrm>
            <a:off x="488880" y="795060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9.500,00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07" name="object 61"/>
          <p:cNvSpPr/>
          <p:nvPr/>
        </p:nvSpPr>
        <p:spPr>
          <a:xfrm>
            <a:off x="2137680" y="7893360"/>
            <a:ext cx="17168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RIOTRON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INDUSTRIA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MAQUINAS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08" name="object 62"/>
          <p:cNvSpPr/>
          <p:nvPr/>
        </p:nvSpPr>
        <p:spPr>
          <a:xfrm>
            <a:off x="6320880" y="7950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1509" name="object 63"/>
          <p:cNvGraphicFramePr/>
          <p:nvPr/>
        </p:nvGraphicFramePr>
        <p:xfrm>
          <a:off x="441360" y="8372520"/>
          <a:ext cx="6658920" cy="954000"/>
        </p:xfrm>
        <a:graphic>
          <a:graphicData uri="http://schemas.openxmlformats.org/drawingml/2006/table">
            <a:tbl>
              <a:tblPr/>
              <a:tblGrid>
                <a:gridCol w="3550680"/>
                <a:gridCol w="1612080"/>
                <a:gridCol w="1496160"/>
              </a:tblGrid>
              <a:tr h="32940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Classificação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Posição</a:t>
                      </a:r>
                      <a:r>
                        <a:rPr b="0" lang="pt-BR" sz="750" spc="13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108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154800" algn="ctr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CNPJ/CPF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108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Melhor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Oferta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Global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20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DIRCEU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LONGO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&amp;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CIA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54800" algn="ct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92.823.764/0001-03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3.600,00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20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54800" algn="ct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43.467.461/0001-81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3.899,50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20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TARICK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KARIM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KHADER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03851673000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54800" algn="ct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33.800.564/0001-68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6.990,00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6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RIOTRON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COMERCIO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INDUSTRIA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MAQUINAS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5480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33.717.976/0001-39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9.500,00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1510" name="object 64"/>
          <p:cNvSpPr/>
          <p:nvPr/>
        </p:nvSpPr>
        <p:spPr>
          <a:xfrm>
            <a:off x="460440" y="9504000"/>
            <a:ext cx="1846080" cy="80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10:31:41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11" name="object 65"/>
          <p:cNvSpPr/>
          <p:nvPr/>
        </p:nvSpPr>
        <p:spPr>
          <a:xfrm>
            <a:off x="2814120" y="9856440"/>
            <a:ext cx="1080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 11:08:01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12" name="object 66"/>
          <p:cNvSpPr/>
          <p:nvPr/>
        </p:nvSpPr>
        <p:spPr>
          <a:xfrm>
            <a:off x="5139360" y="9903960"/>
            <a:ext cx="902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Reabertura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object 59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70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94680">
              <a:lnSpc>
                <a:spcPct val="100000"/>
              </a:lnSpc>
              <a:spcBef>
                <a:spcPts val="26"/>
              </a:spcBef>
              <a:buNone/>
            </a:pPr>
            <a:fld id="{0458CAE5-6CC0-459A-8C00-CAC789409E61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71" name="object 2"/>
          <p:cNvSpPr/>
          <p:nvPr/>
        </p:nvSpPr>
        <p:spPr>
          <a:xfrm>
            <a:off x="323280" y="165240"/>
            <a:ext cx="6777720" cy="336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3570480"/>
              </a:tabLst>
            </a:pPr>
            <a:r>
              <a:rPr b="0" lang="pt-BR" sz="800" spc="-1" strike="noStrike">
                <a:latin typeface="Arial MT"/>
              </a:rPr>
              <a:t>25/02/2022 13:16</a:t>
            </a:r>
            <a:r>
              <a:rPr b="0" lang="pt-BR" sz="800" spc="-1" strike="noStrike">
                <a:latin typeface="Arial MT"/>
              </a:rPr>
              <a:t>	</a:t>
            </a: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marL="149760" indent="-21600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StarSymbol"/>
              <a:buChar char="-"/>
              <a:tabLst>
                <a:tab algn="l" pos="226800"/>
              </a:tabLst>
            </a:pPr>
            <a:r>
              <a:rPr b="0" lang="pt-BR" sz="750" spc="-1" strike="noStrike">
                <a:latin typeface="Verdana"/>
              </a:rPr>
              <a:t>Agregação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link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7" strike="noStrike">
                <a:latin typeface="Verdana"/>
              </a:rPr>
              <a:t>failover para </a:t>
            </a:r>
            <a:r>
              <a:rPr b="0" lang="pt-BR" sz="750" spc="-1" strike="noStrike">
                <a:latin typeface="Verdana"/>
              </a:rPr>
              <a:t>portas Ethernet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 Gigabits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Encaminhamento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porta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UPnP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Protocolo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Descoberta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12" strike="noStrike">
                <a:latin typeface="Verdana"/>
              </a:rPr>
              <a:t>Topologia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Camada de Link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LLTD</a:t>
            </a:r>
            <a:r>
              <a:rPr b="0" lang="pt-BR" sz="750" spc="-1" strike="noStrike">
                <a:latin typeface="Verdana"/>
              </a:rPr>
              <a:t> - ISCSI -</a:t>
            </a:r>
            <a:r>
              <a:rPr b="0" lang="pt-BR" sz="750" spc="-7" strike="noStrike">
                <a:latin typeface="Verdana"/>
              </a:rPr>
              <a:t> SSH </a:t>
            </a:r>
            <a:r>
              <a:rPr b="0" lang="pt-BR" sz="750" spc="-1" strike="noStrike">
                <a:latin typeface="Verdana"/>
              </a:rPr>
              <a:t>Serviços de </a:t>
            </a:r>
            <a:r>
              <a:rPr b="0" lang="pt-BR" sz="750" spc="-7" strike="noStrike">
                <a:latin typeface="Verdana"/>
              </a:rPr>
              <a:t>arquivos </a:t>
            </a:r>
            <a:r>
              <a:rPr b="0" lang="pt-BR" sz="750" spc="-1" strike="noStrike">
                <a:latin typeface="Verdana"/>
              </a:rPr>
              <a:t>de rede: - CIFS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 SMBv3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" strike="noStrike">
                <a:latin typeface="Verdana"/>
              </a:rPr>
              <a:t> Windows,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Mac OS X 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Linux - AFP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Mac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buNone/>
              <a:tabLst>
                <a:tab algn="l" pos="226800"/>
              </a:tabLst>
            </a:pPr>
            <a:r>
              <a:rPr b="0" lang="pt-BR" sz="750" spc="-1" strike="noStrike">
                <a:latin typeface="Verdana"/>
              </a:rPr>
              <a:t>OS X - </a:t>
            </a:r>
            <a:r>
              <a:rPr b="0" lang="pt-BR" sz="750" spc="-7" strike="noStrike">
                <a:latin typeface="Verdana"/>
              </a:rPr>
              <a:t>NFSv3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Linux e UNIX - Sistema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7" strike="noStrike">
                <a:latin typeface="Verdana"/>
              </a:rPr>
              <a:t>Arquivos</a:t>
            </a:r>
            <a:r>
              <a:rPr b="0" lang="pt-BR" sz="750" spc="-1" strike="noStrike">
                <a:latin typeface="Verdana"/>
              </a:rPr>
              <a:t> Distribuídos do Linux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(DFS) - Servidor FTP /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SFTP - Servidor </a:t>
            </a:r>
            <a:r>
              <a:rPr b="0" lang="pt-BR" sz="750" spc="-15" strike="noStrike">
                <a:latin typeface="Verdana"/>
              </a:rPr>
              <a:t>WebDAV</a:t>
            </a:r>
            <a:r>
              <a:rPr b="0" lang="pt-BR" sz="750" spc="-7" strike="noStrike">
                <a:latin typeface="Verdana"/>
              </a:rPr>
              <a:t> Segurança:</a:t>
            </a:r>
            <a:endParaRPr b="0" lang="pt-BR" sz="750" spc="-1" strike="noStrike">
              <a:latin typeface="Arial"/>
            </a:endParaRPr>
          </a:p>
          <a:p>
            <a:pPr marL="149760" indent="-2160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algn="l" pos="226800"/>
              </a:tabLst>
            </a:pPr>
            <a:r>
              <a:rPr b="0" lang="pt-BR" sz="750" spc="-1" strike="noStrike">
                <a:latin typeface="Verdana"/>
              </a:rPr>
              <a:t>Suporte do </a:t>
            </a:r>
            <a:r>
              <a:rPr b="0" lang="pt-BR" sz="750" spc="-7" strike="noStrike">
                <a:latin typeface="Verdana"/>
              </a:rPr>
              <a:t>Active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Directory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Windows </a:t>
            </a:r>
            <a:r>
              <a:rPr b="0" lang="pt-BR" sz="750" spc="-7" strike="noStrike">
                <a:latin typeface="Verdana"/>
              </a:rPr>
              <a:t>Server</a:t>
            </a:r>
            <a:r>
              <a:rPr b="0" lang="pt-BR" sz="750" spc="-1" strike="noStrike">
                <a:latin typeface="Verdana"/>
              </a:rPr>
              <a:t> 2003/2008/2012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7" strike="noStrike">
                <a:latin typeface="Verdana"/>
              </a:rPr>
              <a:t>Criptografia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7" strike="noStrike">
                <a:latin typeface="Verdana"/>
              </a:rPr>
              <a:t>volume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(256 bit AES) Sistema de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Arquivo:</a:t>
            </a:r>
            <a:r>
              <a:rPr b="0" lang="pt-BR" sz="750" spc="-1" strike="noStrike">
                <a:latin typeface="Verdana"/>
              </a:rPr>
              <a:t> - EXT4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HDD interno - Suporte aos seguintes formatos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unidades USB conectadas externamente - </a:t>
            </a:r>
            <a:r>
              <a:rPr b="0" lang="pt-BR" sz="750" spc="-32" strike="noStrike">
                <a:latin typeface="Verdana"/>
              </a:rPr>
              <a:t>FAT </a:t>
            </a:r>
            <a:r>
              <a:rPr b="0" lang="pt-BR" sz="750" spc="-1" strike="noStrike">
                <a:latin typeface="Verdana"/>
              </a:rPr>
              <a:t>/ </a:t>
            </a:r>
            <a:r>
              <a:rPr b="0" lang="pt-BR" sz="750" spc="-21" strike="noStrike">
                <a:latin typeface="Verdana"/>
              </a:rPr>
              <a:t>FAT32 </a:t>
            </a:r>
            <a:r>
              <a:rPr b="0" lang="pt-BR" sz="750" spc="-1" strike="noStrike">
                <a:latin typeface="Verdana"/>
              </a:rPr>
              <a:t>- NTFS (capacidade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leitura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7" strike="noStrike">
                <a:latin typeface="Verdana"/>
              </a:rPr>
              <a:t>gravação)</a:t>
            </a:r>
            <a:r>
              <a:rPr b="0" lang="pt-BR" sz="750" spc="-1" strike="noStrike">
                <a:latin typeface="Verdana"/>
              </a:rPr>
              <a:t> - HFS + J </a:t>
            </a:r>
            <a:r>
              <a:rPr b="0" lang="pt-BR" sz="750" spc="-7" strike="noStrike">
                <a:latin typeface="Verdana"/>
              </a:rPr>
              <a:t>(sensível</a:t>
            </a:r>
            <a:r>
              <a:rPr b="0" lang="pt-BR" sz="750" spc="-1" strike="noStrike">
                <a:latin typeface="Verdana"/>
              </a:rPr>
              <a:t> a maiúsculas e minúsculas) - Linux EXT2, EXT3, EXT4 - Suporte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" strike="noStrike">
                <a:latin typeface="Verdana"/>
              </a:rPr>
              <a:t> montagem </a:t>
            </a:r>
            <a:r>
              <a:rPr b="0" lang="pt-BR" sz="750" spc="-7" strike="noStrike">
                <a:latin typeface="Verdana"/>
              </a:rPr>
              <a:t>ISO-Image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buNone/>
              <a:tabLst>
                <a:tab algn="l" pos="226800"/>
              </a:tabLst>
            </a:pPr>
            <a:r>
              <a:rPr b="0" lang="pt-BR" sz="750" spc="-1" strike="noStrike">
                <a:latin typeface="Verdana"/>
              </a:rPr>
              <a:t>Gerenciamento de Disco: - RAID: </a:t>
            </a:r>
            <a:r>
              <a:rPr b="0" lang="pt-BR" sz="750" spc="-7" strike="noStrike">
                <a:latin typeface="Verdana"/>
              </a:rPr>
              <a:t>JBOD, </a:t>
            </a:r>
            <a:r>
              <a:rPr b="0" lang="pt-BR" sz="750" spc="-1" strike="noStrike">
                <a:latin typeface="Verdana"/>
              </a:rPr>
              <a:t>spanning, 0/1/5/10 + suporte de reposição - RAID </a:t>
            </a:r>
            <a:r>
              <a:rPr b="0" lang="pt-BR" sz="750" spc="-7" strike="noStrike">
                <a:latin typeface="Verdana"/>
              </a:rPr>
              <a:t>Migração: </a:t>
            </a:r>
            <a:r>
              <a:rPr b="0" lang="pt-BR" sz="750" spc="-1" strike="noStrike">
                <a:latin typeface="Verdana"/>
              </a:rPr>
              <a:t>Hot </a:t>
            </a:r>
            <a:r>
              <a:rPr b="0" lang="pt-BR" sz="750" spc="-7" strike="noStrike">
                <a:latin typeface="Verdana"/>
              </a:rPr>
              <a:t>swapping </a:t>
            </a:r>
            <a:r>
              <a:rPr b="0" lang="pt-BR" sz="750" spc="-1" strike="noStrike">
                <a:latin typeface="Verdana"/>
              </a:rPr>
              <a:t>- Hot spare (no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modo de quatro discos) - Disco roaming; </a:t>
            </a:r>
            <a:r>
              <a:rPr b="0" lang="pt-BR" sz="750" spc="-7" strike="noStrike">
                <a:latin typeface="Verdana"/>
              </a:rPr>
              <a:t>Array </a:t>
            </a:r>
            <a:r>
              <a:rPr b="0" lang="pt-BR" sz="750" spc="-1" strike="noStrike">
                <a:latin typeface="Verdana"/>
              </a:rPr>
              <a:t>roaming Gerenciamento de Energia: - </a:t>
            </a:r>
            <a:r>
              <a:rPr b="0" lang="pt-BR" sz="750" spc="-7" strike="noStrike">
                <a:latin typeface="Verdana"/>
              </a:rPr>
              <a:t>Drive </a:t>
            </a:r>
            <a:r>
              <a:rPr b="0" lang="pt-BR" sz="750" spc="-1" strike="noStrike">
                <a:latin typeface="Verdana"/>
              </a:rPr>
              <a:t>Spin Up / Down (incluindo unidades WD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conectadas USB) - </a:t>
            </a:r>
            <a:r>
              <a:rPr b="0" lang="pt-BR" sz="750" spc="-7" strike="noStrike">
                <a:latin typeface="Verdana"/>
              </a:rPr>
              <a:t>Recuperação </a:t>
            </a:r>
            <a:r>
              <a:rPr b="0" lang="pt-BR" sz="750" spc="-1" strike="noStrike">
                <a:latin typeface="Verdana"/>
              </a:rPr>
              <a:t>automática de energia (com UPS) - </a:t>
            </a:r>
            <a:r>
              <a:rPr b="0" lang="pt-BR" sz="750" spc="-7" strike="noStrike">
                <a:latin typeface="Verdana"/>
              </a:rPr>
              <a:t>Programar </a:t>
            </a:r>
            <a:r>
              <a:rPr b="0" lang="pt-BR" sz="750" spc="-1" strike="noStrike">
                <a:latin typeface="Verdana"/>
              </a:rPr>
              <a:t>energia ligada / desligada - </a:t>
            </a:r>
            <a:r>
              <a:rPr b="0" lang="pt-BR" sz="750" spc="-12" strike="noStrike">
                <a:latin typeface="Verdana"/>
              </a:rPr>
              <a:t>Parada </a:t>
            </a:r>
            <a:r>
              <a:rPr b="0" lang="pt-BR" sz="750" spc="-1" strike="noStrike">
                <a:latin typeface="Verdana"/>
              </a:rPr>
              <a:t>na bateria baixa da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UPS - Ligação UPS </a:t>
            </a:r>
            <a:r>
              <a:rPr b="0" lang="pt-BR" sz="750" spc="-7" strike="noStrike">
                <a:latin typeface="Verdana"/>
              </a:rPr>
              <a:t>através</a:t>
            </a:r>
            <a:r>
              <a:rPr b="0" lang="pt-BR" sz="750" spc="-1" strike="noStrike">
                <a:latin typeface="Verdana"/>
              </a:rPr>
              <a:t> de USB ou rede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15" strike="noStrike">
                <a:latin typeface="Verdana"/>
              </a:rPr>
              <a:t>Wake</a:t>
            </a:r>
            <a:r>
              <a:rPr b="0" lang="pt-BR" sz="750" spc="-1" strike="noStrike">
                <a:latin typeface="Verdana"/>
              </a:rPr>
              <a:t> On LAN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Acesso </a:t>
            </a:r>
            <a:r>
              <a:rPr b="0" lang="pt-BR" sz="750" spc="-7" strike="noStrike">
                <a:latin typeface="Verdana"/>
              </a:rPr>
              <a:t>Remoto:</a:t>
            </a:r>
            <a:r>
              <a:rPr b="0" lang="pt-BR" sz="750" spc="-1" strike="noStrike">
                <a:latin typeface="Verdana"/>
              </a:rPr>
              <a:t> - Aplicações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dispositivos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móveis</a:t>
            </a:r>
            <a:r>
              <a:rPr b="0" lang="pt-BR" sz="750" spc="-1" strike="noStrike">
                <a:latin typeface="Verdana"/>
              </a:rPr>
              <a:t> My Cloud e WD </a:t>
            </a:r>
            <a:r>
              <a:rPr b="0" lang="pt-BR" sz="750" spc="-7" strike="noStrike">
                <a:latin typeface="Verdana"/>
              </a:rPr>
              <a:t>Fotos</a:t>
            </a:r>
            <a:r>
              <a:rPr b="0" lang="pt-BR" sz="750" spc="-1" strike="noStrike">
                <a:latin typeface="Verdana"/>
              </a:rPr>
              <a:t> -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Aplicativo </a:t>
            </a:r>
            <a:r>
              <a:rPr b="0" lang="pt-BR" sz="750" spc="-1" strike="noStrike">
                <a:latin typeface="Verdana"/>
              </a:rPr>
              <a:t>My Cloud Desktop Gerenciamento de backup: - Backups remotos: My Cloud Expert Series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My Cloud Expert Series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localmente ou remotamente - Backup de </a:t>
            </a:r>
            <a:r>
              <a:rPr b="0" lang="pt-BR" sz="750" spc="-7" strike="noStrike">
                <a:latin typeface="Verdana"/>
              </a:rPr>
              <a:t>arquivos</a:t>
            </a:r>
            <a:r>
              <a:rPr b="0" lang="pt-BR" sz="750" spc="-1" strike="noStrike">
                <a:latin typeface="Verdana"/>
              </a:rPr>
              <a:t> internos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 pastas no </a:t>
            </a:r>
            <a:r>
              <a:rPr b="0" lang="pt-BR" sz="750" spc="-7" strike="noStrike">
                <a:latin typeface="Verdana"/>
              </a:rPr>
              <a:t>dispositivo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" strike="noStrike">
                <a:latin typeface="Verdana"/>
              </a:rPr>
              <a:t> outros </a:t>
            </a:r>
            <a:r>
              <a:rPr b="0" lang="pt-BR" sz="750" spc="-7" strike="noStrike">
                <a:latin typeface="Verdana"/>
              </a:rPr>
              <a:t>arquivos</a:t>
            </a:r>
            <a:r>
              <a:rPr b="0" lang="pt-BR" sz="750" spc="-1" strike="noStrike">
                <a:latin typeface="Verdana"/>
              </a:rPr>
              <a:t> /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pastas no </a:t>
            </a:r>
            <a:r>
              <a:rPr b="0" lang="pt-BR" sz="750" spc="-7" strike="noStrike">
                <a:latin typeface="Verdana"/>
              </a:rPr>
              <a:t>NAS</a:t>
            </a:r>
            <a:r>
              <a:rPr b="0" lang="pt-BR" sz="750" spc="-1" strike="noStrike">
                <a:latin typeface="Verdana"/>
              </a:rPr>
              <a:t> ou USB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conectado - Serviços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backup baseados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 </a:t>
            </a:r>
            <a:r>
              <a:rPr b="0" lang="pt-BR" sz="750" spc="-7" strike="noStrike">
                <a:latin typeface="Verdana"/>
              </a:rPr>
              <a:t>nuvem: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Amazon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S3 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ElephantDrive</a:t>
            </a:r>
            <a:r>
              <a:rPr b="0" lang="pt-BR" sz="750" spc="-1" strike="noStrike">
                <a:latin typeface="Verdana"/>
              </a:rPr>
              <a:t> - </a:t>
            </a:r>
            <a:r>
              <a:rPr b="0" lang="pt-BR" sz="750" spc="-7" strike="noStrike">
                <a:latin typeface="Verdana"/>
              </a:rPr>
              <a:t>Software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backup automático: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WD </a:t>
            </a:r>
            <a:r>
              <a:rPr b="0" lang="pt-BR" sz="750" spc="-7" strike="noStrike">
                <a:latin typeface="Verdana"/>
              </a:rPr>
              <a:t>SmartWare</a:t>
            </a:r>
            <a:r>
              <a:rPr b="0" lang="pt-BR" sz="750" spc="-1" strike="noStrike">
                <a:latin typeface="Verdana"/>
              </a:rPr>
              <a:t> Pro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(para </a:t>
            </a:r>
            <a:r>
              <a:rPr b="0" lang="pt-BR" sz="750" spc="-1" strike="noStrike">
                <a:latin typeface="Verdana"/>
              </a:rPr>
              <a:t>até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 usuários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PC);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Suporte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Apple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Time Machine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10.5.8+ </a:t>
            </a:r>
            <a:r>
              <a:rPr b="0" lang="pt-BR" sz="750" spc="-7" strike="noStrike">
                <a:latin typeface="Verdana"/>
              </a:rPr>
              <a:t>(para </a:t>
            </a:r>
            <a:r>
              <a:rPr b="0" lang="pt-BR" sz="750" spc="-1" strike="noStrike">
                <a:latin typeface="Verdana"/>
              </a:rPr>
              <a:t>usuários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Mac)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Media streaming: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Servidor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mídia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6"/>
              </a:spcBef>
              <a:buNone/>
              <a:tabLst>
                <a:tab algn="l" pos="226800"/>
              </a:tabLst>
            </a:pPr>
            <a:r>
              <a:rPr b="0" lang="pt-BR" sz="750" spc="-15" strike="noStrike">
                <a:latin typeface="Verdana"/>
              </a:rPr>
              <a:t>Twonky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Certificação DLNA 1.5 - Servidor </a:t>
            </a:r>
            <a:r>
              <a:rPr b="0" lang="pt-BR" sz="750" spc="-15" strike="noStrike">
                <a:latin typeface="Verdana"/>
              </a:rPr>
              <a:t>iTunes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ISCSI: - ISCSI </a:t>
            </a:r>
            <a:r>
              <a:rPr b="0" lang="pt-BR" sz="750" spc="-15" strike="noStrike">
                <a:latin typeface="Verdana"/>
              </a:rPr>
              <a:t>Target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7" strike="noStrike">
                <a:latin typeface="Verdana"/>
              </a:rPr>
              <a:t>Até</a:t>
            </a:r>
            <a:r>
              <a:rPr b="0" lang="pt-BR" sz="750" spc="-1" strike="noStrike">
                <a:latin typeface="Verdana"/>
              </a:rPr>
              <a:t> 64 destinos iSCSI - </a:t>
            </a:r>
            <a:r>
              <a:rPr b="0" lang="pt-BR" sz="750" spc="-7" strike="noStrike">
                <a:latin typeface="Verdana"/>
              </a:rPr>
              <a:t>Autenticação</a:t>
            </a:r>
            <a:r>
              <a:rPr b="0" lang="pt-BR" sz="750" spc="-1" strike="noStrike">
                <a:latin typeface="Verdana"/>
              </a:rPr>
              <a:t> CHAP - ISNS (Serviço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Nome de </a:t>
            </a:r>
            <a:r>
              <a:rPr b="0" lang="pt-BR" sz="750" spc="-7" strike="noStrike">
                <a:latin typeface="Verdana"/>
              </a:rPr>
              <a:t>Armazenamento</a:t>
            </a:r>
            <a:r>
              <a:rPr b="0" lang="pt-BR" sz="750" spc="-1" strike="noStrike">
                <a:latin typeface="Verdana"/>
              </a:rPr>
              <a:t> na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Internet) - </a:t>
            </a:r>
            <a:r>
              <a:rPr b="0" lang="pt-BR" sz="750" spc="-12" strike="noStrike">
                <a:latin typeface="Verdana"/>
              </a:rPr>
              <a:t>Volume</a:t>
            </a:r>
            <a:r>
              <a:rPr b="0" lang="pt-BR" sz="750" spc="-1" strike="noStrike">
                <a:latin typeface="Verdana"/>
              </a:rPr>
              <a:t> Virtualization: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NAS</a:t>
            </a:r>
            <a:r>
              <a:rPr b="0" lang="pt-BR" sz="750" spc="-1" strike="noStrike">
                <a:latin typeface="Verdana"/>
              </a:rPr>
              <a:t> pode ser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configurado</a:t>
            </a:r>
            <a:r>
              <a:rPr b="0" lang="pt-BR" sz="750" spc="-1" strike="noStrike">
                <a:latin typeface="Verdana"/>
              </a:rPr>
              <a:t> como um iniciador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iSCSI e capaz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mapear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buNone/>
              <a:tabLst>
                <a:tab algn="l" pos="226800"/>
              </a:tabLst>
            </a:pPr>
            <a:r>
              <a:rPr b="0" lang="pt-BR" sz="750" spc="-1" strike="noStrike">
                <a:latin typeface="Verdana"/>
              </a:rPr>
              <a:t>qualquer</a:t>
            </a:r>
            <a:r>
              <a:rPr b="0" lang="pt-BR" sz="750" spc="-7" strike="noStrike">
                <a:latin typeface="Verdana"/>
              </a:rPr>
              <a:t> alvo</a:t>
            </a:r>
            <a:r>
              <a:rPr b="0" lang="pt-BR" sz="750" spc="-1" strike="noStrike">
                <a:latin typeface="Verdana"/>
              </a:rPr>
              <a:t> iSCSI do outro </a:t>
            </a:r>
            <a:r>
              <a:rPr b="0" lang="pt-BR" sz="750" spc="-7" strike="noStrike">
                <a:latin typeface="Verdana"/>
              </a:rPr>
              <a:t>dispositivo para</a:t>
            </a:r>
            <a:r>
              <a:rPr b="0" lang="pt-BR" sz="750" spc="-1" strike="noStrike">
                <a:latin typeface="Verdana"/>
              </a:rPr>
              <a:t> ser um - </a:t>
            </a:r>
            <a:r>
              <a:rPr b="0" lang="pt-BR" sz="750" spc="-12" strike="noStrike">
                <a:latin typeface="Verdana"/>
              </a:rPr>
              <a:t>Volume</a:t>
            </a:r>
            <a:r>
              <a:rPr b="0" lang="pt-BR" sz="750" spc="-1" strike="noStrike">
                <a:latin typeface="Verdana"/>
              </a:rPr>
              <a:t> virtual.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Unidade de disco virtual (via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iSCSI Initiator) - O número máximo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unidades de disco virtual suportadas é de oito</a:t>
            </a:r>
            <a:r>
              <a:rPr b="0" lang="pt-BR" sz="750" spc="-7" strike="noStrike">
                <a:latin typeface="Verdana"/>
              </a:rPr>
              <a:t> Garantia: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 ano de </a:t>
            </a:r>
            <a:r>
              <a:rPr b="0" lang="pt-BR" sz="750" spc="-7" strike="noStrike">
                <a:latin typeface="Verdana"/>
              </a:rPr>
              <a:t>garantia</a:t>
            </a:r>
            <a:r>
              <a:rPr b="0" lang="pt-BR" sz="750" spc="-1" strike="noStrike">
                <a:latin typeface="Verdana"/>
              </a:rPr>
              <a:t> (9 meses de </a:t>
            </a:r>
            <a:r>
              <a:rPr b="0" lang="pt-BR" sz="750" spc="-7" strike="noStrike">
                <a:latin typeface="Verdana"/>
              </a:rPr>
              <a:t>garantia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contratual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junto ao fabricante + 3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meses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referentes à </a:t>
            </a:r>
            <a:r>
              <a:rPr b="0" lang="pt-BR" sz="750" spc="-7" strike="noStrike">
                <a:latin typeface="Verdana"/>
              </a:rPr>
              <a:t>garantia</a:t>
            </a:r>
            <a:r>
              <a:rPr b="0" lang="pt-BR" sz="750" spc="-1" strike="noStrike">
                <a:latin typeface="Verdana"/>
              </a:rPr>
              <a:t> legal,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 termos do artigo 26,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II, do Código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Defesa do Consumidor)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374"/>
              </a:spcBef>
              <a:buNone/>
              <a:tabLst>
                <a:tab algn="l" pos="106560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buNone/>
              <a:tabLst>
                <a:tab algn="l" pos="1065600"/>
              </a:tabLst>
            </a:pP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561"/>
              </a:spcBef>
              <a:buNone/>
              <a:tabLst>
                <a:tab algn="l" pos="106560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374"/>
              </a:spcBef>
              <a:buNone/>
              <a:tabLst>
                <a:tab algn="l" pos="106560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2" name="object 3"/>
          <p:cNvSpPr/>
          <p:nvPr/>
        </p:nvSpPr>
        <p:spPr>
          <a:xfrm>
            <a:off x="488880" y="336672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3" name="object 4"/>
          <p:cNvSpPr/>
          <p:nvPr/>
        </p:nvSpPr>
        <p:spPr>
          <a:xfrm>
            <a:off x="2909520" y="336672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4" name="object 5"/>
          <p:cNvSpPr/>
          <p:nvPr/>
        </p:nvSpPr>
        <p:spPr>
          <a:xfrm>
            <a:off x="3843360" y="3252600"/>
            <a:ext cx="4554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Unitário  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5" name="object 6"/>
          <p:cNvSpPr/>
          <p:nvPr/>
        </p:nvSpPr>
        <p:spPr>
          <a:xfrm>
            <a:off x="4386600" y="3309840"/>
            <a:ext cx="373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  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6" name="object 7"/>
          <p:cNvSpPr/>
          <p:nvPr/>
        </p:nvSpPr>
        <p:spPr>
          <a:xfrm>
            <a:off x="5005800" y="3366720"/>
            <a:ext cx="163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ME/EPP</a:t>
            </a:r>
            <a:r>
              <a:rPr b="1" lang="pt-BR" sz="750" spc="9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7" name="object 8"/>
          <p:cNvSpPr/>
          <p:nvPr/>
        </p:nvSpPr>
        <p:spPr>
          <a:xfrm>
            <a:off x="488880" y="3643200"/>
            <a:ext cx="22035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8" name="object 9"/>
          <p:cNvSpPr/>
          <p:nvPr/>
        </p:nvSpPr>
        <p:spPr>
          <a:xfrm>
            <a:off x="2909520" y="3700440"/>
            <a:ext cx="9082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28.428.374/0001-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9" name="object 10"/>
          <p:cNvSpPr/>
          <p:nvPr/>
        </p:nvSpPr>
        <p:spPr>
          <a:xfrm>
            <a:off x="3843360" y="3757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7.481,00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0" name="object 11"/>
          <p:cNvSpPr/>
          <p:nvPr/>
        </p:nvSpPr>
        <p:spPr>
          <a:xfrm>
            <a:off x="4386600" y="3700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14:36:33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1" name="object 12"/>
          <p:cNvSpPr/>
          <p:nvPr/>
        </p:nvSpPr>
        <p:spPr>
          <a:xfrm>
            <a:off x="5005800" y="375768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2" name="object 13"/>
          <p:cNvSpPr/>
          <p:nvPr/>
        </p:nvSpPr>
        <p:spPr>
          <a:xfrm>
            <a:off x="5482440" y="375768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3" name="object 14"/>
          <p:cNvSpPr/>
          <p:nvPr/>
        </p:nvSpPr>
        <p:spPr>
          <a:xfrm>
            <a:off x="660600" y="4033800"/>
            <a:ext cx="478116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Storage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WD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NAS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MY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CLOUD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EX4100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4-Bay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Disco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–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WDBWZE0000NBK-NESN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" strike="noStrike">
                <a:latin typeface="Verdana"/>
              </a:rPr>
              <a:t>western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digital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7" strike="noStrike">
                <a:latin typeface="Verdana"/>
              </a:rPr>
              <a:t>storage </a:t>
            </a:r>
            <a:r>
              <a:rPr b="0" lang="pt-BR" sz="750" spc="-1" strike="noStrike">
                <a:latin typeface="Verdana"/>
              </a:rPr>
              <a:t>wd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my </a:t>
            </a:r>
            <a:r>
              <a:rPr b="0" lang="pt-BR" sz="750" spc="-1" strike="noStrike">
                <a:latin typeface="Verdana"/>
              </a:rPr>
              <a:t>cloud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ex4100</a:t>
            </a:r>
            <a:r>
              <a:rPr b="0" lang="pt-BR" sz="750" spc="-7" strike="noStrike">
                <a:latin typeface="Verdana"/>
              </a:rPr>
              <a:t> 4-bay </a:t>
            </a:r>
            <a:r>
              <a:rPr b="0" lang="pt-BR" sz="750" spc="-1" strike="noStrike">
                <a:latin typeface="Verdana"/>
              </a:rPr>
              <a:t>sem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4" name="object 15"/>
          <p:cNvSpPr/>
          <p:nvPr/>
        </p:nvSpPr>
        <p:spPr>
          <a:xfrm>
            <a:off x="488880" y="43675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5" name="object 16"/>
          <p:cNvSpPr/>
          <p:nvPr/>
        </p:nvSpPr>
        <p:spPr>
          <a:xfrm>
            <a:off x="2871360" y="4310280"/>
            <a:ext cx="23821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8.000,00  </a:t>
            </a:r>
            <a:r>
              <a:rPr b="0" lang="pt-BR" sz="1129" spc="43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527120"/>
              </a:tabLst>
            </a:pPr>
            <a:r>
              <a:rPr b="0" lang="pt-BR" sz="750" spc="-1" strike="noStrike">
                <a:latin typeface="Verdana"/>
              </a:rPr>
              <a:t>81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19:28:09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6" name="object 17"/>
          <p:cNvSpPr/>
          <p:nvPr/>
        </p:nvSpPr>
        <p:spPr>
          <a:xfrm>
            <a:off x="5482440" y="43675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7" name="object 18"/>
          <p:cNvSpPr/>
          <p:nvPr/>
        </p:nvSpPr>
        <p:spPr>
          <a:xfrm>
            <a:off x="660600" y="4586760"/>
            <a:ext cx="47811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Storage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WD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NAS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MY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CLOUD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EX4100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4-Bay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Disco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–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WDBWZE0000NBK-NESN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" strike="noStrike">
                <a:latin typeface="Verdana"/>
              </a:rPr>
              <a:t>WD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WDBWZE0000NBK-NESN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8" name="object 19"/>
          <p:cNvSpPr/>
          <p:nvPr/>
        </p:nvSpPr>
        <p:spPr>
          <a:xfrm>
            <a:off x="488880" y="5091840"/>
            <a:ext cx="115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&amp;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CIA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9" name="object 20"/>
          <p:cNvSpPr/>
          <p:nvPr/>
        </p:nvSpPr>
        <p:spPr>
          <a:xfrm>
            <a:off x="2871360" y="5034600"/>
            <a:ext cx="23821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02.215.552/0001-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10.000,00</a:t>
            </a:r>
            <a:r>
              <a:rPr b="0" lang="pt-BR" sz="1129" spc="140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527120"/>
              </a:tabLst>
            </a:pPr>
            <a:r>
              <a:rPr b="0" lang="pt-BR" sz="750" spc="-1" strike="noStrike">
                <a:latin typeface="Verdana"/>
              </a:rPr>
              <a:t>42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08:42:09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0" name="object 21"/>
          <p:cNvSpPr/>
          <p:nvPr/>
        </p:nvSpPr>
        <p:spPr>
          <a:xfrm>
            <a:off x="5482440" y="4862880"/>
            <a:ext cx="1553400" cy="81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 09:19:02: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Aproposta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apresentada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está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desacordo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edital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1" name="object 22"/>
          <p:cNvSpPr/>
          <p:nvPr/>
        </p:nvSpPr>
        <p:spPr>
          <a:xfrm>
            <a:off x="660600" y="5482440"/>
            <a:ext cx="47811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Storage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WD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NAS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MY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CLOUD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EX4100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4-Bay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Disco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–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WDBWZE0000NBK-NESN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" strike="noStrike">
                <a:latin typeface="Verdana"/>
              </a:rPr>
              <a:t>WD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WDBWZE0000NBKNESN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2" name="object 23"/>
          <p:cNvSpPr/>
          <p:nvPr/>
        </p:nvSpPr>
        <p:spPr>
          <a:xfrm>
            <a:off x="488880" y="5815800"/>
            <a:ext cx="1058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LUIZ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CESAR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THOMAS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3" name="object 24"/>
          <p:cNvSpPr/>
          <p:nvPr/>
        </p:nvSpPr>
        <p:spPr>
          <a:xfrm>
            <a:off x="2871360" y="5758920"/>
            <a:ext cx="23821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26.184.320/0001-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15.000,00</a:t>
            </a:r>
            <a:r>
              <a:rPr b="0" lang="pt-BR" sz="1129" spc="140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23/02/2022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527120"/>
              </a:tabLst>
            </a:pPr>
            <a:r>
              <a:rPr b="0" lang="pt-BR" sz="750" spc="-1" strike="noStrike">
                <a:latin typeface="Verdana"/>
              </a:rPr>
              <a:t>32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11:20:23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4" name="object 25"/>
          <p:cNvSpPr/>
          <p:nvPr/>
        </p:nvSpPr>
        <p:spPr>
          <a:xfrm>
            <a:off x="5482440" y="581580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5" name="object 26"/>
          <p:cNvSpPr/>
          <p:nvPr/>
        </p:nvSpPr>
        <p:spPr>
          <a:xfrm>
            <a:off x="660600" y="6035040"/>
            <a:ext cx="478116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Storage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WD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NAS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MY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CLOUD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EX4100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4-Bay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Disco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–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WDBWZE0000NBK-NESN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" strike="noStrike">
                <a:latin typeface="Verdana"/>
              </a:rPr>
              <a:t>WESTERN </a:t>
            </a:r>
            <a:r>
              <a:rPr b="0" lang="pt-BR" sz="750" spc="-12" strike="noStrike">
                <a:latin typeface="Verdana"/>
              </a:rPr>
              <a:t>DIGITAL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1" strike="noStrike">
                <a:latin typeface="Verdana"/>
              </a:rPr>
              <a:t>Ex4100 Wd 4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Baias </a:t>
            </a:r>
            <a:r>
              <a:rPr b="0" lang="pt-BR" sz="750" spc="-7" strike="noStrike">
                <a:latin typeface="Verdana"/>
              </a:rPr>
              <a:t>Wdbwze0000nbk</a:t>
            </a:r>
            <a:r>
              <a:rPr b="0" lang="pt-BR" sz="750" spc="-1" strike="noStrike">
                <a:latin typeface="Verdana"/>
              </a:rPr>
              <a:t> Usb3.0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6" name="object 27"/>
          <p:cNvSpPr/>
          <p:nvPr/>
        </p:nvSpPr>
        <p:spPr>
          <a:xfrm>
            <a:off x="488880" y="6368760"/>
            <a:ext cx="127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STORE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BRASIL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7" name="object 28"/>
          <p:cNvSpPr/>
          <p:nvPr/>
        </p:nvSpPr>
        <p:spPr>
          <a:xfrm>
            <a:off x="2871360" y="6311520"/>
            <a:ext cx="23821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13.990.290/0001-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15.000,00</a:t>
            </a:r>
            <a:r>
              <a:rPr b="0" lang="pt-BR" sz="1129" spc="140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527120"/>
              </a:tabLst>
            </a:pPr>
            <a:r>
              <a:rPr b="0" lang="pt-BR" sz="750" spc="-1" strike="noStrike">
                <a:latin typeface="Verdana"/>
              </a:rPr>
              <a:t>00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15:51:27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8" name="object 29"/>
          <p:cNvSpPr/>
          <p:nvPr/>
        </p:nvSpPr>
        <p:spPr>
          <a:xfrm>
            <a:off x="5482440" y="636876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460440" y="6588000"/>
            <a:ext cx="4981320" cy="70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127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Storage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WD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NAS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MY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CLOUD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EX4100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4-Bay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Disco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–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WDBWZE0000NBK-NESN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WD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informado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80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7" strike="noStrike">
                <a:latin typeface="Verdana"/>
              </a:rPr>
              <a:t> equivalem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0" name="object 31"/>
          <p:cNvSpPr/>
          <p:nvPr/>
        </p:nvSpPr>
        <p:spPr>
          <a:xfrm>
            <a:off x="488880" y="735984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1" name="object 32"/>
          <p:cNvSpPr/>
          <p:nvPr/>
        </p:nvSpPr>
        <p:spPr>
          <a:xfrm>
            <a:off x="2137680" y="735984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2" name="object 33"/>
          <p:cNvSpPr/>
          <p:nvPr/>
        </p:nvSpPr>
        <p:spPr>
          <a:xfrm>
            <a:off x="4005360" y="7245360"/>
            <a:ext cx="275616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631800" indent="-61992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Data /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8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 indent="-61992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endParaRPr b="0" lang="pt-BR" sz="750" spc="-1" strike="noStrike">
              <a:latin typeface="Arial"/>
            </a:endParaRPr>
          </a:p>
          <a:p>
            <a:pPr marL="12600" indent="-619920">
              <a:lnSpc>
                <a:spcPct val="100000"/>
              </a:lnSpc>
              <a:buNone/>
              <a:tabLst>
                <a:tab algn="l" pos="631800"/>
                <a:tab algn="l" pos="1251000"/>
                <a:tab algn="l" pos="1870560"/>
              </a:tabLst>
            </a:pPr>
            <a:r>
              <a:rPr b="0" lang="pt-BR" sz="750" spc="-1" strike="noStrike">
                <a:latin typeface="Verdana"/>
              </a:rPr>
              <a:t>10:16:34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10:17:00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10:46:41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3" name="object 34"/>
          <p:cNvSpPr/>
          <p:nvPr/>
        </p:nvSpPr>
        <p:spPr>
          <a:xfrm>
            <a:off x="488880" y="7693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6.750,00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4" name="object 35"/>
          <p:cNvSpPr/>
          <p:nvPr/>
        </p:nvSpPr>
        <p:spPr>
          <a:xfrm>
            <a:off x="2137680" y="76932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5" name="object 36"/>
          <p:cNvSpPr/>
          <p:nvPr/>
        </p:nvSpPr>
        <p:spPr>
          <a:xfrm>
            <a:off x="488880" y="7969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6.780,00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6" name="object 37"/>
          <p:cNvSpPr/>
          <p:nvPr/>
        </p:nvSpPr>
        <p:spPr>
          <a:xfrm>
            <a:off x="2137680" y="79696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7" name="object 38"/>
          <p:cNvSpPr/>
          <p:nvPr/>
        </p:nvSpPr>
        <p:spPr>
          <a:xfrm>
            <a:off x="4005360" y="7912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09:59:18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8" name="object 39"/>
          <p:cNvSpPr/>
          <p:nvPr/>
        </p:nvSpPr>
        <p:spPr>
          <a:xfrm>
            <a:off x="5863680" y="7969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9" name="object 40"/>
          <p:cNvSpPr/>
          <p:nvPr/>
        </p:nvSpPr>
        <p:spPr>
          <a:xfrm>
            <a:off x="488880" y="8360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6.789,00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0" name="object 41"/>
          <p:cNvSpPr/>
          <p:nvPr/>
        </p:nvSpPr>
        <p:spPr>
          <a:xfrm>
            <a:off x="2137680" y="818892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1" name="object 42"/>
          <p:cNvSpPr/>
          <p:nvPr/>
        </p:nvSpPr>
        <p:spPr>
          <a:xfrm>
            <a:off x="4005360" y="8303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09:59:15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2" name="object 43"/>
          <p:cNvSpPr/>
          <p:nvPr/>
        </p:nvSpPr>
        <p:spPr>
          <a:xfrm>
            <a:off x="5863680" y="8360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3" name="object 44"/>
          <p:cNvSpPr/>
          <p:nvPr/>
        </p:nvSpPr>
        <p:spPr>
          <a:xfrm>
            <a:off x="488880" y="8750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6.790,00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4" name="object 45"/>
          <p:cNvSpPr/>
          <p:nvPr/>
        </p:nvSpPr>
        <p:spPr>
          <a:xfrm>
            <a:off x="2137680" y="875088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5" name="object 46"/>
          <p:cNvSpPr/>
          <p:nvPr/>
        </p:nvSpPr>
        <p:spPr>
          <a:xfrm>
            <a:off x="4005360" y="8694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6" name="object 47"/>
          <p:cNvSpPr/>
          <p:nvPr/>
        </p:nvSpPr>
        <p:spPr>
          <a:xfrm>
            <a:off x="5863680" y="8750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7" name="object 48"/>
          <p:cNvSpPr/>
          <p:nvPr/>
        </p:nvSpPr>
        <p:spPr>
          <a:xfrm>
            <a:off x="488880" y="9141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6.793,00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8" name="object 49"/>
          <p:cNvSpPr/>
          <p:nvPr/>
        </p:nvSpPr>
        <p:spPr>
          <a:xfrm>
            <a:off x="4005360" y="9084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09:59:05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9" name="object 50"/>
          <p:cNvSpPr/>
          <p:nvPr/>
        </p:nvSpPr>
        <p:spPr>
          <a:xfrm>
            <a:off x="5863680" y="9141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0" name="object 51"/>
          <p:cNvSpPr/>
          <p:nvPr/>
        </p:nvSpPr>
        <p:spPr>
          <a:xfrm>
            <a:off x="488880" y="9532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6.795,00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1" name="object 52"/>
          <p:cNvSpPr/>
          <p:nvPr/>
        </p:nvSpPr>
        <p:spPr>
          <a:xfrm>
            <a:off x="2137680" y="95324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2" name="object 53"/>
          <p:cNvSpPr/>
          <p:nvPr/>
        </p:nvSpPr>
        <p:spPr>
          <a:xfrm>
            <a:off x="4005360" y="9475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09:58:58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3" name="object 54"/>
          <p:cNvSpPr/>
          <p:nvPr/>
        </p:nvSpPr>
        <p:spPr>
          <a:xfrm>
            <a:off x="5863680" y="9532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4" name="object 55"/>
          <p:cNvSpPr/>
          <p:nvPr/>
        </p:nvSpPr>
        <p:spPr>
          <a:xfrm>
            <a:off x="488880" y="9923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6.798,00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5" name="object 56"/>
          <p:cNvSpPr/>
          <p:nvPr/>
        </p:nvSpPr>
        <p:spPr>
          <a:xfrm>
            <a:off x="2137680" y="975168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6" name="object 57"/>
          <p:cNvSpPr/>
          <p:nvPr/>
        </p:nvSpPr>
        <p:spPr>
          <a:xfrm>
            <a:off x="4005360" y="9837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09:58:55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7" name="object 58"/>
          <p:cNvSpPr/>
          <p:nvPr/>
        </p:nvSpPr>
        <p:spPr>
          <a:xfrm>
            <a:off x="5863680" y="9923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3" name="object 46"/>
          <p:cNvSpPr/>
          <p:nvPr/>
        </p:nvSpPr>
        <p:spPr>
          <a:xfrm>
            <a:off x="488880" y="10084680"/>
            <a:ext cx="101952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14" name="object 47"/>
          <p:cNvSpPr/>
          <p:nvPr/>
        </p:nvSpPr>
        <p:spPr>
          <a:xfrm>
            <a:off x="1832760" y="10084680"/>
            <a:ext cx="47520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12:36:10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15" name="object 48"/>
          <p:cNvSpPr/>
          <p:nvPr/>
        </p:nvSpPr>
        <p:spPr>
          <a:xfrm>
            <a:off x="2451960" y="10084680"/>
            <a:ext cx="34884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21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16" name="object 49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517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8038BE91-D495-488E-8DFF-8544CE39CC42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518" name="object 2"/>
          <p:cNvSpPr/>
          <p:nvPr/>
        </p:nvSpPr>
        <p:spPr>
          <a:xfrm>
            <a:off x="323280" y="165240"/>
            <a:ext cx="2191680" cy="78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13:16</a:t>
            </a:r>
            <a:endParaRPr b="0" lang="pt-BR" sz="80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54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11:08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19" name="object 3"/>
          <p:cNvSpPr/>
          <p:nvPr/>
        </p:nvSpPr>
        <p:spPr>
          <a:xfrm>
            <a:off x="388152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520" name="object 4"/>
          <p:cNvSpPr/>
          <p:nvPr/>
        </p:nvSpPr>
        <p:spPr>
          <a:xfrm>
            <a:off x="4920120" y="498600"/>
            <a:ext cx="436680" cy="33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Situação  Aceita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21" name="object 5"/>
          <p:cNvSpPr/>
          <p:nvPr/>
        </p:nvSpPr>
        <p:spPr>
          <a:xfrm>
            <a:off x="460440" y="1013040"/>
            <a:ext cx="1846080" cy="134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11:08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12:36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22" name="object 6"/>
          <p:cNvSpPr/>
          <p:nvPr/>
        </p:nvSpPr>
        <p:spPr>
          <a:xfrm>
            <a:off x="2633040" y="1365840"/>
            <a:ext cx="9158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 12:08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23" name="object 7"/>
          <p:cNvSpPr/>
          <p:nvPr/>
        </p:nvSpPr>
        <p:spPr>
          <a:xfrm>
            <a:off x="4777200" y="1365840"/>
            <a:ext cx="43668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Situação  </a:t>
            </a:r>
            <a:r>
              <a:rPr b="0" lang="pt-BR" sz="750" spc="-7" strike="noStrike">
                <a:latin typeface="Verdana"/>
              </a:rPr>
              <a:t>Fechado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24" name="object 8"/>
          <p:cNvSpPr/>
          <p:nvPr/>
        </p:nvSpPr>
        <p:spPr>
          <a:xfrm>
            <a:off x="5834880" y="1365840"/>
            <a:ext cx="522360" cy="33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Tipo P</a:t>
            </a:r>
            <a:r>
              <a:rPr b="0" lang="pt-BR" sz="750" spc="-15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z</a:t>
            </a:r>
            <a:r>
              <a:rPr b="0" lang="pt-BR" sz="750" spc="-1" strike="noStrike">
                <a:latin typeface="Verdana"/>
              </a:rPr>
              <a:t>o  Normal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25" name="object 9"/>
          <p:cNvSpPr/>
          <p:nvPr/>
        </p:nvSpPr>
        <p:spPr>
          <a:xfrm>
            <a:off x="2585520" y="1908720"/>
            <a:ext cx="14727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Sonia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26" name="object 10"/>
          <p:cNvSpPr/>
          <p:nvPr/>
        </p:nvSpPr>
        <p:spPr>
          <a:xfrm>
            <a:off x="5911200" y="1908720"/>
            <a:ext cx="503280" cy="33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Situação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27" name="object 11"/>
          <p:cNvSpPr/>
          <p:nvPr/>
        </p:nvSpPr>
        <p:spPr>
          <a:xfrm>
            <a:off x="460440" y="2423520"/>
            <a:ext cx="5181840" cy="93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12:36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12:38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28" name="object 12"/>
          <p:cNvSpPr/>
          <p:nvPr/>
        </p:nvSpPr>
        <p:spPr>
          <a:xfrm>
            <a:off x="444600" y="3348000"/>
            <a:ext cx="1269720" cy="41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  <a:tabLst>
                <a:tab algn="l" pos="62856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57240">
              <a:lnSpc>
                <a:spcPct val="100000"/>
              </a:lnSpc>
              <a:spcBef>
                <a:spcPts val="675"/>
              </a:spcBef>
              <a:buNone/>
              <a:tabLst>
                <a:tab algn="l" pos="628560"/>
              </a:tabLst>
            </a:pPr>
            <a:r>
              <a:rPr b="0" lang="pt-BR" sz="1129" spc="-1" strike="noStrike" baseline="-33000">
                <a:latin typeface="Verdana"/>
              </a:rPr>
              <a:t>Negociação</a:t>
            </a:r>
            <a:r>
              <a:rPr b="0" lang="pt-BR" sz="1129" spc="72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29" name="object 13"/>
          <p:cNvSpPr/>
          <p:nvPr/>
        </p:nvSpPr>
        <p:spPr>
          <a:xfrm>
            <a:off x="1918440" y="3348000"/>
            <a:ext cx="61560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10:31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30" name="object 14"/>
          <p:cNvSpPr/>
          <p:nvPr/>
        </p:nvSpPr>
        <p:spPr>
          <a:xfrm>
            <a:off x="2775960" y="3348000"/>
            <a:ext cx="110952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DIRCEU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LONGO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&amp;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CIA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31" name="object 15"/>
          <p:cNvSpPr/>
          <p:nvPr/>
        </p:nvSpPr>
        <p:spPr>
          <a:xfrm>
            <a:off x="4126680" y="3290760"/>
            <a:ext cx="152424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Classificado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(Unitário,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R$)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3.600,00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32" name="object 16"/>
          <p:cNvSpPr/>
          <p:nvPr/>
        </p:nvSpPr>
        <p:spPr>
          <a:xfrm>
            <a:off x="5739480" y="3290760"/>
            <a:ext cx="135972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Ofertado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(Unitário,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R$)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33" name="object 17"/>
          <p:cNvSpPr/>
          <p:nvPr/>
        </p:nvSpPr>
        <p:spPr>
          <a:xfrm>
            <a:off x="1080000" y="366228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34" name="object 18"/>
          <p:cNvSpPr/>
          <p:nvPr/>
        </p:nvSpPr>
        <p:spPr>
          <a:xfrm>
            <a:off x="460440" y="401472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35" name="object 19"/>
          <p:cNvSpPr/>
          <p:nvPr/>
        </p:nvSpPr>
        <p:spPr>
          <a:xfrm>
            <a:off x="1832760" y="4158000"/>
            <a:ext cx="1049400" cy="141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09:29:52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09:33:23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36" name="object 20"/>
          <p:cNvSpPr/>
          <p:nvPr/>
        </p:nvSpPr>
        <p:spPr>
          <a:xfrm>
            <a:off x="3004920" y="420552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37" name="object 21"/>
          <p:cNvSpPr/>
          <p:nvPr/>
        </p:nvSpPr>
        <p:spPr>
          <a:xfrm>
            <a:off x="488880" y="453888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38" name="object 22"/>
          <p:cNvSpPr/>
          <p:nvPr/>
        </p:nvSpPr>
        <p:spPr>
          <a:xfrm>
            <a:off x="3004920" y="453888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39" name="object 23"/>
          <p:cNvSpPr/>
          <p:nvPr/>
        </p:nvSpPr>
        <p:spPr>
          <a:xfrm>
            <a:off x="488880" y="504396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40" name="object 24"/>
          <p:cNvSpPr/>
          <p:nvPr/>
        </p:nvSpPr>
        <p:spPr>
          <a:xfrm>
            <a:off x="3004920" y="504396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41" name="object 25"/>
          <p:cNvSpPr/>
          <p:nvPr/>
        </p:nvSpPr>
        <p:spPr>
          <a:xfrm>
            <a:off x="463680" y="5434920"/>
            <a:ext cx="19911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r>
              <a:rPr b="0" lang="pt-BR" sz="750" spc="19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25/02/2022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542" name="object 26"/>
          <p:cNvSpPr/>
          <p:nvPr/>
        </p:nvSpPr>
        <p:spPr>
          <a:xfrm>
            <a:off x="1832760" y="54918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09:43:30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43" name="object 27"/>
          <p:cNvSpPr/>
          <p:nvPr/>
        </p:nvSpPr>
        <p:spPr>
          <a:xfrm>
            <a:off x="488880" y="571104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44" name="object 28"/>
          <p:cNvSpPr/>
          <p:nvPr/>
        </p:nvSpPr>
        <p:spPr>
          <a:xfrm>
            <a:off x="1832760" y="5653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10:01:30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45" name="object 29"/>
          <p:cNvSpPr/>
          <p:nvPr/>
        </p:nvSpPr>
        <p:spPr>
          <a:xfrm>
            <a:off x="488880" y="604476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46" name="object 30"/>
          <p:cNvSpPr/>
          <p:nvPr/>
        </p:nvSpPr>
        <p:spPr>
          <a:xfrm>
            <a:off x="1832760" y="5930280"/>
            <a:ext cx="1049400" cy="520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10:22:34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10:31:17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10:31:31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10:31:41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11:08:01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11:08:15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11:08:38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12:36:10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Sonia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47" name="object 31"/>
          <p:cNvSpPr/>
          <p:nvPr/>
        </p:nvSpPr>
        <p:spPr>
          <a:xfrm>
            <a:off x="3004920" y="6044760"/>
            <a:ext cx="36273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DIRCEU</a:t>
            </a:r>
            <a:r>
              <a:rPr b="0" lang="pt-BR" sz="750" spc="-7" strike="noStrike">
                <a:latin typeface="Verdana"/>
              </a:rPr>
              <a:t> LONGO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&amp;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92.823.764/0001-03.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48" name="object 32"/>
          <p:cNvSpPr/>
          <p:nvPr/>
        </p:nvSpPr>
        <p:spPr>
          <a:xfrm>
            <a:off x="488880" y="654984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49" name="object 33"/>
          <p:cNvSpPr/>
          <p:nvPr/>
        </p:nvSpPr>
        <p:spPr>
          <a:xfrm>
            <a:off x="3004920" y="6549840"/>
            <a:ext cx="37911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 </a:t>
            </a:r>
            <a:r>
              <a:rPr b="0" lang="pt-BR" sz="750" spc="-1" strike="noStrike">
                <a:latin typeface="Verdana"/>
              </a:rPr>
              <a:t>negociação com o melhor classificado DIRCEU </a:t>
            </a:r>
            <a:r>
              <a:rPr b="0" lang="pt-BR" sz="750" spc="-7" strike="noStrike">
                <a:latin typeface="Verdana"/>
              </a:rPr>
              <a:t>LONGO </a:t>
            </a:r>
            <a:r>
              <a:rPr b="0" lang="pt-BR" sz="750" spc="-1" strike="noStrike">
                <a:latin typeface="Verdana"/>
              </a:rPr>
              <a:t>&amp; CIA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92.823.764/0001-03.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50" name="object 34"/>
          <p:cNvSpPr/>
          <p:nvPr/>
        </p:nvSpPr>
        <p:spPr>
          <a:xfrm>
            <a:off x="488880" y="7111800"/>
            <a:ext cx="736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51" name="object 35"/>
          <p:cNvSpPr/>
          <p:nvPr/>
        </p:nvSpPr>
        <p:spPr>
          <a:xfrm>
            <a:off x="3004920" y="6997680"/>
            <a:ext cx="4009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aceito o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de R$ 3.600,00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o lote. </a:t>
            </a:r>
            <a:r>
              <a:rPr b="0" lang="pt-BR" sz="750" spc="-12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unitário ofertado pelo melhor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DIRCEU</a:t>
            </a:r>
            <a:r>
              <a:rPr b="0" lang="pt-BR" sz="750" spc="-7" strike="noStrike">
                <a:latin typeface="Verdana"/>
              </a:rPr>
              <a:t> LONGO </a:t>
            </a:r>
            <a:r>
              <a:rPr b="0" lang="pt-BR" sz="750" spc="-1" strike="noStrike">
                <a:latin typeface="Verdana"/>
              </a:rPr>
              <a:t>&amp;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92.823.764/0001-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52" name="object 36"/>
          <p:cNvSpPr/>
          <p:nvPr/>
        </p:nvSpPr>
        <p:spPr>
          <a:xfrm>
            <a:off x="488880" y="7445520"/>
            <a:ext cx="1162800" cy="47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documentação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53" name="object 37"/>
          <p:cNvSpPr/>
          <p:nvPr/>
        </p:nvSpPr>
        <p:spPr>
          <a:xfrm>
            <a:off x="3004920" y="7502760"/>
            <a:ext cx="40662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prazo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 </a:t>
            </a:r>
            <a:r>
              <a:rPr b="0" lang="pt-BR" sz="750" spc="-1" strike="noStrike">
                <a:latin typeface="Verdana"/>
              </a:rPr>
              <a:t>às 25/02/2022 11:31. </a:t>
            </a:r>
            <a:r>
              <a:rPr b="0" lang="pt-BR" sz="750" spc="-7" strike="noStrike">
                <a:latin typeface="Verdana"/>
              </a:rPr>
              <a:t>Utilize </a:t>
            </a:r>
            <a:r>
              <a:rPr b="0" lang="pt-BR" sz="750" spc="-1" strike="noStrike">
                <a:latin typeface="Verdana"/>
              </a:rPr>
              <a:t>a opção "Julgamento de Proposta" </a:t>
            </a:r>
            <a:r>
              <a:rPr b="0" lang="pt-BR" sz="750" spc="-7" strike="noStrike">
                <a:latin typeface="Verdana"/>
              </a:rPr>
              <a:t>para enviar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consultar a documentação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1" strike="noStrike">
                <a:latin typeface="Verdana"/>
              </a:rPr>
              <a:t> pelo sistema</a:t>
            </a:r>
            <a:r>
              <a:rPr b="0" lang="pt-BR" sz="750" spc="-7" strike="noStrike">
                <a:latin typeface="Verdana"/>
              </a:rPr>
              <a:t> eletrônico.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54" name="object 38"/>
          <p:cNvSpPr/>
          <p:nvPr/>
        </p:nvSpPr>
        <p:spPr>
          <a:xfrm>
            <a:off x="488880" y="800784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55" name="object 39"/>
          <p:cNvSpPr/>
          <p:nvPr/>
        </p:nvSpPr>
        <p:spPr>
          <a:xfrm>
            <a:off x="3004920" y="8065080"/>
            <a:ext cx="3803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 documentação de proposta foi </a:t>
            </a:r>
            <a:r>
              <a:rPr b="0" lang="pt-BR" sz="750" spc="-7" strike="noStrike">
                <a:latin typeface="Verdana"/>
              </a:rPr>
              <a:t>encerrado </a:t>
            </a:r>
            <a:r>
              <a:rPr b="0" lang="pt-BR" sz="750" spc="-1" strike="noStrike">
                <a:latin typeface="Verdana"/>
              </a:rPr>
              <a:t>manualmente.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1" strike="noStrike">
                <a:latin typeface="Verdana"/>
              </a:rPr>
              <a:t>Proposta 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56" name="object 40"/>
          <p:cNvSpPr/>
          <p:nvPr/>
        </p:nvSpPr>
        <p:spPr>
          <a:xfrm>
            <a:off x="488880" y="8627040"/>
            <a:ext cx="919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57" name="object 41"/>
          <p:cNvSpPr/>
          <p:nvPr/>
        </p:nvSpPr>
        <p:spPr>
          <a:xfrm>
            <a:off x="3004920" y="8512920"/>
            <a:ext cx="405864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analisada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classificada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este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DIRCEU</a:t>
            </a:r>
            <a:r>
              <a:rPr b="0" lang="pt-BR" sz="750" spc="-7" strike="noStrike">
                <a:latin typeface="Verdana"/>
              </a:rPr>
              <a:t> LONGO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&amp; CIA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1" strike="noStrike">
                <a:latin typeface="Verdana"/>
              </a:rPr>
              <a:t>- 92.823.764/0001-03, com o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de R$ 3.600,00 (unitário) ofertado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o 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58" name="object 42"/>
          <p:cNvSpPr/>
          <p:nvPr/>
        </p:nvSpPr>
        <p:spPr>
          <a:xfrm>
            <a:off x="488880" y="9018000"/>
            <a:ext cx="12283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59" name="object 43"/>
          <p:cNvSpPr/>
          <p:nvPr/>
        </p:nvSpPr>
        <p:spPr>
          <a:xfrm>
            <a:off x="488880" y="9637200"/>
            <a:ext cx="55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60" name="object 44"/>
          <p:cNvSpPr/>
          <p:nvPr/>
        </p:nvSpPr>
        <p:spPr>
          <a:xfrm>
            <a:off x="3004920" y="9637200"/>
            <a:ext cx="2714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DIRCEU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LONGO </a:t>
            </a:r>
            <a:r>
              <a:rPr b="0" lang="pt-BR" sz="750" spc="-1" strike="noStrike">
                <a:latin typeface="Verdana"/>
              </a:rPr>
              <a:t>&amp;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CIA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61" name="object 45"/>
          <p:cNvSpPr/>
          <p:nvPr/>
        </p:nvSpPr>
        <p:spPr>
          <a:xfrm>
            <a:off x="488880" y="997092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2" name="object 2"/>
          <p:cNvSpPr/>
          <p:nvPr/>
        </p:nvSpPr>
        <p:spPr>
          <a:xfrm>
            <a:off x="323280" y="165240"/>
            <a:ext cx="81612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 13:16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563" name="object 3"/>
          <p:cNvSpPr/>
          <p:nvPr/>
        </p:nvSpPr>
        <p:spPr>
          <a:xfrm>
            <a:off x="388152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pSp>
        <p:nvGrpSpPr>
          <p:cNvPr id="1564" name="object 4"/>
          <p:cNvGrpSpPr/>
          <p:nvPr/>
        </p:nvGrpSpPr>
        <p:grpSpPr>
          <a:xfrm>
            <a:off x="473040" y="2874600"/>
            <a:ext cx="6622560" cy="19440"/>
            <a:chOff x="473040" y="2874600"/>
            <a:chExt cx="6622560" cy="19440"/>
          </a:xfrm>
        </p:grpSpPr>
        <p:sp>
          <p:nvSpPr>
            <p:cNvPr id="1565" name="object 5"/>
            <p:cNvSpPr/>
            <p:nvPr/>
          </p:nvSpPr>
          <p:spPr>
            <a:xfrm>
              <a:off x="473040" y="287460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66" name="object 6"/>
            <p:cNvSpPr/>
            <p:nvPr/>
          </p:nvSpPr>
          <p:spPr>
            <a:xfrm>
              <a:off x="473040" y="287460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5">
                  <a:moveTo>
                    <a:pt x="6622961" y="0"/>
                  </a:moveTo>
                  <a:lnTo>
                    <a:pt x="6613423" y="9525"/>
                  </a:lnTo>
                  <a:lnTo>
                    <a:pt x="0" y="9525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25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67" name="object 7"/>
            <p:cNvSpPr/>
            <p:nvPr/>
          </p:nvSpPr>
          <p:spPr>
            <a:xfrm>
              <a:off x="473040" y="287460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5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568" name="object 8"/>
          <p:cNvSpPr/>
          <p:nvPr/>
        </p:nvSpPr>
        <p:spPr>
          <a:xfrm>
            <a:off x="2451960" y="355680"/>
            <a:ext cx="429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69" name="object 57"/>
          <p:cNvSpPr/>
          <p:nvPr/>
        </p:nvSpPr>
        <p:spPr>
          <a:xfrm>
            <a:off x="488880" y="10103760"/>
            <a:ext cx="28890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70" name="object 58"/>
          <p:cNvSpPr/>
          <p:nvPr/>
        </p:nvSpPr>
        <p:spPr>
          <a:xfrm>
            <a:off x="3681360" y="10103760"/>
            <a:ext cx="139212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28.428.374/0001-</a:t>
            </a:r>
            <a:r>
              <a:rPr b="0" lang="pt-BR" sz="750" spc="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1.360,00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71" name="object 59"/>
          <p:cNvSpPr/>
          <p:nvPr/>
        </p:nvSpPr>
        <p:spPr>
          <a:xfrm>
            <a:off x="5225040" y="10103760"/>
            <a:ext cx="83844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72" name="object 60"/>
          <p:cNvSpPr/>
          <p:nvPr/>
        </p:nvSpPr>
        <p:spPr>
          <a:xfrm>
            <a:off x="6330600" y="10103760"/>
            <a:ext cx="74376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73" name="object 61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574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42B05282-72CE-49F1-84E3-23EAD7627B2F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575" name="object 9"/>
          <p:cNvSpPr/>
          <p:nvPr/>
        </p:nvSpPr>
        <p:spPr>
          <a:xfrm>
            <a:off x="488880" y="631800"/>
            <a:ext cx="127656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76" name="object 10"/>
          <p:cNvSpPr/>
          <p:nvPr/>
        </p:nvSpPr>
        <p:spPr>
          <a:xfrm>
            <a:off x="1832760" y="689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12:38:30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77" name="object 11"/>
          <p:cNvSpPr/>
          <p:nvPr/>
        </p:nvSpPr>
        <p:spPr>
          <a:xfrm>
            <a:off x="3004920" y="74628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78" name="object 12"/>
          <p:cNvSpPr/>
          <p:nvPr/>
        </p:nvSpPr>
        <p:spPr>
          <a:xfrm>
            <a:off x="1832760" y="1022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12:38:30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79" name="object 13"/>
          <p:cNvSpPr/>
          <p:nvPr/>
        </p:nvSpPr>
        <p:spPr>
          <a:xfrm>
            <a:off x="488880" y="1470600"/>
            <a:ext cx="60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80" name="object 14"/>
          <p:cNvSpPr/>
          <p:nvPr/>
        </p:nvSpPr>
        <p:spPr>
          <a:xfrm>
            <a:off x="1832760" y="129888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13:12:41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81" name="object 15"/>
          <p:cNvSpPr/>
          <p:nvPr/>
        </p:nvSpPr>
        <p:spPr>
          <a:xfrm>
            <a:off x="3004920" y="1470600"/>
            <a:ext cx="3061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Fornecedor </a:t>
            </a:r>
            <a:r>
              <a:rPr b="0" lang="pt-BR" sz="750" spc="-1" strike="noStrike">
                <a:latin typeface="Verdana"/>
              </a:rPr>
              <a:t>DIRCEU</a:t>
            </a:r>
            <a:r>
              <a:rPr b="0" lang="pt-BR" sz="750" spc="-7" strike="noStrike">
                <a:latin typeface="Verdana"/>
              </a:rPr>
              <a:t> LONGO </a:t>
            </a:r>
            <a:r>
              <a:rPr b="0" lang="pt-BR" sz="750" spc="-1" strike="noStrike">
                <a:latin typeface="Verdana"/>
              </a:rPr>
              <a:t>&amp; CIA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82" name="object 16"/>
          <p:cNvSpPr/>
          <p:nvPr/>
        </p:nvSpPr>
        <p:spPr>
          <a:xfrm>
            <a:off x="460440" y="1994760"/>
            <a:ext cx="1501560" cy="59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Sonia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83" name="object 17"/>
          <p:cNvSpPr/>
          <p:nvPr/>
        </p:nvSpPr>
        <p:spPr>
          <a:xfrm>
            <a:off x="2385360" y="2185200"/>
            <a:ext cx="1080360" cy="34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25/02/2022 10:22:56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84" name="object 18"/>
          <p:cNvSpPr/>
          <p:nvPr/>
        </p:nvSpPr>
        <p:spPr>
          <a:xfrm>
            <a:off x="3757680" y="2185200"/>
            <a:ext cx="266400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Mensagem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podemos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esse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85" name="object 19"/>
          <p:cNvSpPr/>
          <p:nvPr/>
        </p:nvSpPr>
        <p:spPr>
          <a:xfrm>
            <a:off x="460440" y="2918880"/>
            <a:ext cx="6638400" cy="11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4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Calculadora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financeira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eletrônica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 lote foi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1" lang="pt-BR" sz="750" spc="-1" strike="noStrike">
                <a:latin typeface="Verdana"/>
              </a:rPr>
              <a:t>INOVAMAX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TELEINFORMATICA </a:t>
            </a:r>
            <a:r>
              <a:rPr b="1" lang="pt-BR" sz="750" spc="-7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CNPJ/CPF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07.055.987/0001-90</a:t>
            </a:r>
            <a:r>
              <a:rPr b="0" lang="pt-BR" sz="750" spc="-7" strike="noStrike">
                <a:latin typeface="Verdana"/>
              </a:rPr>
              <a:t>, </a:t>
            </a:r>
            <a:r>
              <a:rPr b="0" lang="pt-BR" sz="750" spc="-1" strike="noStrike">
                <a:latin typeface="Verdana"/>
              </a:rPr>
              <a:t>por </a:t>
            </a:r>
            <a:r>
              <a:rPr b="1" lang="pt-BR" sz="750" spc="-1" strike="noStrike">
                <a:latin typeface="Verdana"/>
              </a:rPr>
              <a:t>R$ 768,00</a:t>
            </a:r>
            <a:r>
              <a:rPr b="1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" strike="noStrike">
                <a:latin typeface="Verdana"/>
              </a:rPr>
              <a:t> Unitário do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25/02/2022 13:13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Sonia Regina Marques </a:t>
            </a:r>
            <a:r>
              <a:rPr b="1" lang="pt-BR" sz="750" spc="-7" strike="noStrike">
                <a:latin typeface="Verdana"/>
              </a:rPr>
              <a:t>Silveira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86" name="object 20"/>
          <p:cNvSpPr/>
          <p:nvPr/>
        </p:nvSpPr>
        <p:spPr>
          <a:xfrm>
            <a:off x="488880" y="4357800"/>
            <a:ext cx="121140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Vencedor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87" name="object 21"/>
          <p:cNvSpPr/>
          <p:nvPr/>
        </p:nvSpPr>
        <p:spPr>
          <a:xfrm>
            <a:off x="1728000" y="435780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88" name="object 22"/>
          <p:cNvSpPr/>
          <p:nvPr/>
        </p:nvSpPr>
        <p:spPr>
          <a:xfrm>
            <a:off x="3376440" y="4357800"/>
            <a:ext cx="848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Global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89" name="object 23"/>
          <p:cNvSpPr/>
          <p:nvPr/>
        </p:nvSpPr>
        <p:spPr>
          <a:xfrm>
            <a:off x="5024880" y="4357800"/>
            <a:ext cx="59652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10:08:12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90" name="object 24"/>
          <p:cNvSpPr/>
          <p:nvPr/>
        </p:nvSpPr>
        <p:spPr>
          <a:xfrm>
            <a:off x="5787360" y="4300920"/>
            <a:ext cx="466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 de  </a:t>
            </a:r>
            <a:r>
              <a:rPr b="0" lang="pt-BR" sz="750" spc="-12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91" name="object 25"/>
          <p:cNvSpPr/>
          <p:nvPr/>
        </p:nvSpPr>
        <p:spPr>
          <a:xfrm>
            <a:off x="6445080" y="4300920"/>
            <a:ext cx="466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92" name="object 26"/>
          <p:cNvSpPr/>
          <p:nvPr/>
        </p:nvSpPr>
        <p:spPr>
          <a:xfrm>
            <a:off x="1728000" y="4634280"/>
            <a:ext cx="523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R$ 768,00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93" name="object 27"/>
          <p:cNvSpPr/>
          <p:nvPr/>
        </p:nvSpPr>
        <p:spPr>
          <a:xfrm>
            <a:off x="3376440" y="4634280"/>
            <a:ext cx="523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R$ 768,00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94" name="object 28"/>
          <p:cNvSpPr/>
          <p:nvPr/>
        </p:nvSpPr>
        <p:spPr>
          <a:xfrm>
            <a:off x="5787360" y="4577040"/>
            <a:ext cx="1254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32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69960"/>
              </a:tabLst>
            </a:pPr>
            <a:r>
              <a:rPr b="0" lang="pt-BR" sz="750" spc="-1" strike="noStrike">
                <a:latin typeface="Verdana"/>
              </a:rPr>
              <a:t>10:23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11:10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1595" name="object 29"/>
          <p:cNvGraphicFramePr/>
          <p:nvPr/>
        </p:nvGraphicFramePr>
        <p:xfrm>
          <a:off x="533520" y="5056200"/>
          <a:ext cx="5223960" cy="277560"/>
        </p:xfrm>
        <a:graphic>
          <a:graphicData uri="http://schemas.openxmlformats.org/drawingml/2006/table">
            <a:tbl>
              <a:tblPr/>
              <a:tblGrid>
                <a:gridCol w="335160"/>
                <a:gridCol w="2676960"/>
                <a:gridCol w="1066680"/>
                <a:gridCol w="1145160"/>
              </a:tblGrid>
              <a:tr h="138600">
                <a:tc>
                  <a:txBody>
                    <a:bodyPr lIns="0" rIns="0" tIns="36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Seq.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8712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  <a:tabLst>
                          <a:tab algn="l" pos="81468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Código Item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8820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Quantidade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Valor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Unitário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960">
                <a:tc>
                  <a:txBody>
                    <a:bodyPr lIns="0" rIns="0" tIns="2340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6884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  <a:tabLst>
                          <a:tab algn="l" pos="81468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1440771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Calculadora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financeira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eletrônica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8892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768,00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1596" name="object 30"/>
          <p:cNvSpPr/>
          <p:nvPr/>
        </p:nvSpPr>
        <p:spPr>
          <a:xfrm>
            <a:off x="460440" y="558720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11/02/2022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97" name="object 31"/>
          <p:cNvSpPr/>
          <p:nvPr/>
        </p:nvSpPr>
        <p:spPr>
          <a:xfrm>
            <a:off x="3852720" y="589212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09:01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98" name="object 32"/>
          <p:cNvSpPr/>
          <p:nvPr/>
        </p:nvSpPr>
        <p:spPr>
          <a:xfrm>
            <a:off x="460440" y="6568920"/>
            <a:ext cx="6459480" cy="164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 </a:t>
            </a:r>
            <a:r>
              <a:rPr b="0" lang="pt-BR" sz="750" spc="-1" strike="noStrike">
                <a:latin typeface="Verdana"/>
              </a:rPr>
              <a:t>1440771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7" strike="noStrike">
                <a:latin typeface="Verdana"/>
              </a:rPr>
              <a:t> Calculadora financeira </a:t>
            </a:r>
            <a:r>
              <a:rPr b="0" lang="pt-BR" sz="750" spc="-1" strike="noStrike">
                <a:latin typeface="Verdana"/>
              </a:rPr>
              <a:t>eletrônica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 complementar:</a:t>
            </a:r>
            <a:r>
              <a:rPr b="1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Calculadora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financeira,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eletrônica de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 dígitos,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visor </a:t>
            </a:r>
            <a:r>
              <a:rPr b="0" lang="pt-BR" sz="750" spc="-12" strike="noStrike">
                <a:latin typeface="Verdana"/>
              </a:rPr>
              <a:t>LCD,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 bobina.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Alimentação </a:t>
            </a:r>
            <a:r>
              <a:rPr b="0" lang="pt-BR" sz="750" spc="-7" strike="noStrike">
                <a:latin typeface="Verdana"/>
              </a:rPr>
              <a:t>Automática: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100V –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220VAC, </a:t>
            </a:r>
            <a:r>
              <a:rPr b="0" lang="pt-BR" sz="750" spc="-1" strike="noStrike">
                <a:latin typeface="Verdana"/>
              </a:rPr>
              <a:t>1 ano de </a:t>
            </a:r>
            <a:r>
              <a:rPr b="0" lang="pt-BR" sz="750" spc="-7" strike="noStrike">
                <a:latin typeface="Verdana"/>
              </a:rPr>
              <a:t>garantia.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92844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99" name="object 33"/>
          <p:cNvSpPr/>
          <p:nvPr/>
        </p:nvSpPr>
        <p:spPr>
          <a:xfrm>
            <a:off x="488880" y="816984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00" name="object 34"/>
          <p:cNvSpPr/>
          <p:nvPr/>
        </p:nvSpPr>
        <p:spPr>
          <a:xfrm>
            <a:off x="3681360" y="816984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01" name="object 35"/>
          <p:cNvSpPr/>
          <p:nvPr/>
        </p:nvSpPr>
        <p:spPr>
          <a:xfrm>
            <a:off x="4615200" y="8055360"/>
            <a:ext cx="4554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Unitário  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02" name="object 36"/>
          <p:cNvSpPr/>
          <p:nvPr/>
        </p:nvSpPr>
        <p:spPr>
          <a:xfrm>
            <a:off x="5186880" y="8112600"/>
            <a:ext cx="1843200" cy="29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  <a:tabLst>
                <a:tab algn="l" pos="679320"/>
                <a:tab algn="l" pos="1155600"/>
              </a:tabLst>
            </a:pPr>
            <a:r>
              <a:rPr b="1" lang="pt-BR" sz="750" spc="-1" strike="noStrike">
                <a:latin typeface="Verdana"/>
              </a:rPr>
              <a:t>Data /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Situação da  Hora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1129" spc="-1" strike="noStrike" baseline="33000">
                <a:latin typeface="Verdana"/>
              </a:rPr>
              <a:t>ME/EPP</a:t>
            </a:r>
            <a:r>
              <a:rPr b="1" lang="pt-BR" sz="1129" spc="171" strike="noStrike" baseline="33000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03" name="object 37"/>
          <p:cNvSpPr/>
          <p:nvPr/>
        </p:nvSpPr>
        <p:spPr>
          <a:xfrm>
            <a:off x="488880" y="850320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04" name="object 38"/>
          <p:cNvSpPr/>
          <p:nvPr/>
        </p:nvSpPr>
        <p:spPr>
          <a:xfrm>
            <a:off x="3681360" y="856044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05" name="object 39"/>
          <p:cNvSpPr/>
          <p:nvPr/>
        </p:nvSpPr>
        <p:spPr>
          <a:xfrm>
            <a:off x="3655800" y="844596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07.055.987/0001-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800,00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606" name="object 40"/>
          <p:cNvSpPr/>
          <p:nvPr/>
        </p:nvSpPr>
        <p:spPr>
          <a:xfrm>
            <a:off x="5225040" y="85604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16:57:56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07" name="object 41"/>
          <p:cNvSpPr/>
          <p:nvPr/>
        </p:nvSpPr>
        <p:spPr>
          <a:xfrm>
            <a:off x="5199840" y="844596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608" name="object 42"/>
          <p:cNvSpPr/>
          <p:nvPr/>
        </p:nvSpPr>
        <p:spPr>
          <a:xfrm>
            <a:off x="6330600" y="850320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09" name="object 43"/>
          <p:cNvSpPr/>
          <p:nvPr/>
        </p:nvSpPr>
        <p:spPr>
          <a:xfrm>
            <a:off x="660600" y="8722440"/>
            <a:ext cx="22201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Calculadora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financeira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eletrônica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7" strike="noStrike">
                <a:latin typeface="Verdana"/>
              </a:rPr>
              <a:t>LOGOS804T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7" strike="noStrike">
                <a:latin typeface="Verdana"/>
              </a:rPr>
              <a:t>LOGOS804T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10" name="object 44"/>
          <p:cNvSpPr/>
          <p:nvPr/>
        </p:nvSpPr>
        <p:spPr>
          <a:xfrm>
            <a:off x="488880" y="9055800"/>
            <a:ext cx="2391840" cy="57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Calculadora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financeira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eletrônica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OLIVETI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7" strike="noStrike">
                <a:latin typeface="Verdana"/>
              </a:rPr>
              <a:t>LOGOS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804B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11" name="object 45"/>
          <p:cNvSpPr/>
          <p:nvPr/>
        </p:nvSpPr>
        <p:spPr>
          <a:xfrm>
            <a:off x="3681360" y="911304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12" name="object 46"/>
          <p:cNvSpPr/>
          <p:nvPr/>
        </p:nvSpPr>
        <p:spPr>
          <a:xfrm>
            <a:off x="3655800" y="899892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1.070,00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613" name="object 47"/>
          <p:cNvSpPr/>
          <p:nvPr/>
        </p:nvSpPr>
        <p:spPr>
          <a:xfrm>
            <a:off x="5225040" y="91130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18:00:10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14" name="object 48"/>
          <p:cNvSpPr/>
          <p:nvPr/>
        </p:nvSpPr>
        <p:spPr>
          <a:xfrm>
            <a:off x="5199840" y="899892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615" name="object 49"/>
          <p:cNvSpPr/>
          <p:nvPr/>
        </p:nvSpPr>
        <p:spPr>
          <a:xfrm>
            <a:off x="6330600" y="905580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16" name="object 50"/>
          <p:cNvSpPr/>
          <p:nvPr/>
        </p:nvSpPr>
        <p:spPr>
          <a:xfrm>
            <a:off x="488880" y="960876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17" name="object 51"/>
          <p:cNvSpPr/>
          <p:nvPr/>
        </p:nvSpPr>
        <p:spPr>
          <a:xfrm>
            <a:off x="3681360" y="966600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18" name="object 52"/>
          <p:cNvSpPr/>
          <p:nvPr/>
        </p:nvSpPr>
        <p:spPr>
          <a:xfrm>
            <a:off x="3655800" y="955152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33.800.564/0001-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1.078,33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619" name="object 53"/>
          <p:cNvSpPr/>
          <p:nvPr/>
        </p:nvSpPr>
        <p:spPr>
          <a:xfrm>
            <a:off x="5225040" y="96660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00:19:54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20" name="object 54"/>
          <p:cNvSpPr/>
          <p:nvPr/>
        </p:nvSpPr>
        <p:spPr>
          <a:xfrm>
            <a:off x="5199840" y="955152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621" name="object 55"/>
          <p:cNvSpPr/>
          <p:nvPr/>
        </p:nvSpPr>
        <p:spPr>
          <a:xfrm>
            <a:off x="6330600" y="960876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22" name="object 56"/>
          <p:cNvSpPr/>
          <p:nvPr/>
        </p:nvSpPr>
        <p:spPr>
          <a:xfrm>
            <a:off x="660600" y="9828000"/>
            <a:ext cx="222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Calculadora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financeira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eletrônica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7" strike="noStrike">
                <a:latin typeface="Verdana"/>
              </a:rPr>
              <a:t>OLIVETTI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1" strike="noStrike">
                <a:latin typeface="Verdana"/>
              </a:rPr>
              <a:t>804B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object 106"/>
          <p:cNvSpPr/>
          <p:nvPr/>
        </p:nvSpPr>
        <p:spPr>
          <a:xfrm>
            <a:off x="488880" y="10132200"/>
            <a:ext cx="36288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850,00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24" name="object 107"/>
          <p:cNvSpPr/>
          <p:nvPr/>
        </p:nvSpPr>
        <p:spPr>
          <a:xfrm>
            <a:off x="2137680" y="10132200"/>
            <a:ext cx="136044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25" name="object 108"/>
          <p:cNvSpPr/>
          <p:nvPr/>
        </p:nvSpPr>
        <p:spPr>
          <a:xfrm>
            <a:off x="4462920" y="10132200"/>
            <a:ext cx="59652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26" name="object 109"/>
          <p:cNvSpPr/>
          <p:nvPr/>
        </p:nvSpPr>
        <p:spPr>
          <a:xfrm>
            <a:off x="6320880" y="10132200"/>
            <a:ext cx="75420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27" name="object 110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628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DAA6D083-865F-4D32-8A96-9A49E57176D5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629" name="object 2"/>
          <p:cNvSpPr/>
          <p:nvPr/>
        </p:nvSpPr>
        <p:spPr>
          <a:xfrm>
            <a:off x="323280" y="165240"/>
            <a:ext cx="2652120" cy="70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13:16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3499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Calculadora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financeira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eletrônica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OLIVETTI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7" strike="noStrike">
                <a:latin typeface="Verdana"/>
              </a:rPr>
              <a:t>LOGOS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804B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30" name="object 3"/>
          <p:cNvSpPr/>
          <p:nvPr/>
        </p:nvSpPr>
        <p:spPr>
          <a:xfrm>
            <a:off x="388152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631" name="object 4"/>
          <p:cNvSpPr/>
          <p:nvPr/>
        </p:nvSpPr>
        <p:spPr>
          <a:xfrm>
            <a:off x="3681360" y="35568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32" name="object 5"/>
          <p:cNvSpPr/>
          <p:nvPr/>
        </p:nvSpPr>
        <p:spPr>
          <a:xfrm>
            <a:off x="5225040" y="3556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15:11:32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33" name="object 6"/>
          <p:cNvSpPr/>
          <p:nvPr/>
        </p:nvSpPr>
        <p:spPr>
          <a:xfrm>
            <a:off x="488880" y="851040"/>
            <a:ext cx="2391840" cy="57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Calculadora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financeira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eletrônica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7" strike="noStrike">
                <a:latin typeface="Verdana"/>
              </a:rPr>
              <a:t>Olivetti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1" strike="noStrike">
                <a:latin typeface="Verdana"/>
              </a:rPr>
              <a:t>Logos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804B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34" name="object 7"/>
          <p:cNvSpPr/>
          <p:nvPr/>
        </p:nvSpPr>
        <p:spPr>
          <a:xfrm>
            <a:off x="3681360" y="90828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35" name="object 8"/>
          <p:cNvSpPr/>
          <p:nvPr/>
        </p:nvSpPr>
        <p:spPr>
          <a:xfrm>
            <a:off x="3655800" y="79380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1.500,00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636" name="object 9"/>
          <p:cNvSpPr/>
          <p:nvPr/>
        </p:nvSpPr>
        <p:spPr>
          <a:xfrm>
            <a:off x="5225040" y="9082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19:30:33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37" name="object 10"/>
          <p:cNvSpPr/>
          <p:nvPr/>
        </p:nvSpPr>
        <p:spPr>
          <a:xfrm>
            <a:off x="5199840" y="79380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638" name="object 11"/>
          <p:cNvSpPr/>
          <p:nvPr/>
        </p:nvSpPr>
        <p:spPr>
          <a:xfrm>
            <a:off x="6330600" y="85104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39" name="object 12"/>
          <p:cNvSpPr/>
          <p:nvPr/>
        </p:nvSpPr>
        <p:spPr>
          <a:xfrm>
            <a:off x="488880" y="140400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40" name="object 13"/>
          <p:cNvSpPr/>
          <p:nvPr/>
        </p:nvSpPr>
        <p:spPr>
          <a:xfrm>
            <a:off x="3681360" y="146088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41" name="object 14"/>
          <p:cNvSpPr/>
          <p:nvPr/>
        </p:nvSpPr>
        <p:spPr>
          <a:xfrm>
            <a:off x="3655800" y="134676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20.060.598/0001-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1.600,00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642" name="object 15"/>
          <p:cNvSpPr/>
          <p:nvPr/>
        </p:nvSpPr>
        <p:spPr>
          <a:xfrm>
            <a:off x="5225040" y="14608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18:05:29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43" name="object 16"/>
          <p:cNvSpPr/>
          <p:nvPr/>
        </p:nvSpPr>
        <p:spPr>
          <a:xfrm>
            <a:off x="5199840" y="134676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644" name="object 17"/>
          <p:cNvSpPr/>
          <p:nvPr/>
        </p:nvSpPr>
        <p:spPr>
          <a:xfrm>
            <a:off x="6330600" y="140400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45" name="object 18"/>
          <p:cNvSpPr/>
          <p:nvPr/>
        </p:nvSpPr>
        <p:spPr>
          <a:xfrm>
            <a:off x="460440" y="1622880"/>
            <a:ext cx="3193200" cy="82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127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 1: Calculadora financeira eletrônica 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OLIVETTI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M80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LOGOS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804B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80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46" name="object 19"/>
          <p:cNvSpPr/>
          <p:nvPr/>
        </p:nvSpPr>
        <p:spPr>
          <a:xfrm>
            <a:off x="488880" y="239508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47" name="object 20"/>
          <p:cNvSpPr/>
          <p:nvPr/>
        </p:nvSpPr>
        <p:spPr>
          <a:xfrm>
            <a:off x="2137680" y="239508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48" name="object 21"/>
          <p:cNvSpPr/>
          <p:nvPr/>
        </p:nvSpPr>
        <p:spPr>
          <a:xfrm>
            <a:off x="4462920" y="2280600"/>
            <a:ext cx="18252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Data /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8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631800" indent="619200">
              <a:lnSpc>
                <a:spcPct val="100000"/>
              </a:lnSpc>
              <a:buNone/>
              <a:tabLst>
                <a:tab algn="l" pos="1251000"/>
              </a:tabLst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49" name="object 22"/>
          <p:cNvSpPr/>
          <p:nvPr/>
        </p:nvSpPr>
        <p:spPr>
          <a:xfrm>
            <a:off x="6320880" y="2337840"/>
            <a:ext cx="5871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Situação do  Lance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50" name="object 23"/>
          <p:cNvSpPr/>
          <p:nvPr/>
        </p:nvSpPr>
        <p:spPr>
          <a:xfrm>
            <a:off x="488880" y="27284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768,00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51" name="object 24"/>
          <p:cNvSpPr/>
          <p:nvPr/>
        </p:nvSpPr>
        <p:spPr>
          <a:xfrm>
            <a:off x="2137680" y="272844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52" name="object 25"/>
          <p:cNvSpPr/>
          <p:nvPr/>
        </p:nvSpPr>
        <p:spPr>
          <a:xfrm>
            <a:off x="4462920" y="2785680"/>
            <a:ext cx="171432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10:08:12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10:23:50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11:10:41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53" name="object 26"/>
          <p:cNvSpPr/>
          <p:nvPr/>
        </p:nvSpPr>
        <p:spPr>
          <a:xfrm>
            <a:off x="4437360" y="2671200"/>
            <a:ext cx="266292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1129" spc="-7" strike="noStrike" baseline="-33000">
                <a:latin typeface="Verdana"/>
              </a:rPr>
              <a:t>CLASSIFICADO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654" name="object 27"/>
          <p:cNvSpPr/>
          <p:nvPr/>
        </p:nvSpPr>
        <p:spPr>
          <a:xfrm>
            <a:off x="488880" y="30049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55" name="object 28"/>
          <p:cNvSpPr/>
          <p:nvPr/>
        </p:nvSpPr>
        <p:spPr>
          <a:xfrm>
            <a:off x="2137680" y="300492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56" name="object 29"/>
          <p:cNvSpPr/>
          <p:nvPr/>
        </p:nvSpPr>
        <p:spPr>
          <a:xfrm>
            <a:off x="4462920" y="2947680"/>
            <a:ext cx="596520" cy="715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10:04:50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10:04:39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10:03:36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10:03:23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10:03:17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10:03:07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09:57:10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09:57:01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09:56:03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09:55:48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09:55:16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09:54:57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09:54:44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09:54:29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09:53:45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09:53:38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09:53:19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09:52:58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09:51:24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09:51:11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09:50:20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09:50:12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09:50:00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09:49:46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09:47:39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16:57:56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57" name="object 30"/>
          <p:cNvSpPr/>
          <p:nvPr/>
        </p:nvSpPr>
        <p:spPr>
          <a:xfrm>
            <a:off x="6320880" y="3004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58" name="object 31"/>
          <p:cNvSpPr/>
          <p:nvPr/>
        </p:nvSpPr>
        <p:spPr>
          <a:xfrm>
            <a:off x="488880" y="32810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772,00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59" name="object 32"/>
          <p:cNvSpPr/>
          <p:nvPr/>
        </p:nvSpPr>
        <p:spPr>
          <a:xfrm>
            <a:off x="2137680" y="328104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60" name="object 33"/>
          <p:cNvSpPr/>
          <p:nvPr/>
        </p:nvSpPr>
        <p:spPr>
          <a:xfrm>
            <a:off x="6320880" y="3281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61" name="object 34"/>
          <p:cNvSpPr/>
          <p:nvPr/>
        </p:nvSpPr>
        <p:spPr>
          <a:xfrm>
            <a:off x="488880" y="35575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773,00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62" name="object 35"/>
          <p:cNvSpPr/>
          <p:nvPr/>
        </p:nvSpPr>
        <p:spPr>
          <a:xfrm>
            <a:off x="2137680" y="355752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63" name="object 36"/>
          <p:cNvSpPr/>
          <p:nvPr/>
        </p:nvSpPr>
        <p:spPr>
          <a:xfrm>
            <a:off x="6320880" y="3557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64" name="object 37"/>
          <p:cNvSpPr/>
          <p:nvPr/>
        </p:nvSpPr>
        <p:spPr>
          <a:xfrm>
            <a:off x="488880" y="38340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774,00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65" name="object 38"/>
          <p:cNvSpPr/>
          <p:nvPr/>
        </p:nvSpPr>
        <p:spPr>
          <a:xfrm>
            <a:off x="2137680" y="383400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66" name="object 39"/>
          <p:cNvSpPr/>
          <p:nvPr/>
        </p:nvSpPr>
        <p:spPr>
          <a:xfrm>
            <a:off x="6320880" y="3834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67" name="object 40"/>
          <p:cNvSpPr/>
          <p:nvPr/>
        </p:nvSpPr>
        <p:spPr>
          <a:xfrm>
            <a:off x="488880" y="41101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775,00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68" name="object 41"/>
          <p:cNvSpPr/>
          <p:nvPr/>
        </p:nvSpPr>
        <p:spPr>
          <a:xfrm>
            <a:off x="2137680" y="411012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69" name="object 42"/>
          <p:cNvSpPr/>
          <p:nvPr/>
        </p:nvSpPr>
        <p:spPr>
          <a:xfrm>
            <a:off x="6320880" y="4110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70" name="object 43"/>
          <p:cNvSpPr/>
          <p:nvPr/>
        </p:nvSpPr>
        <p:spPr>
          <a:xfrm>
            <a:off x="488880" y="43866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776,50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71" name="object 44"/>
          <p:cNvSpPr/>
          <p:nvPr/>
        </p:nvSpPr>
        <p:spPr>
          <a:xfrm>
            <a:off x="2137680" y="43866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72" name="object 45"/>
          <p:cNvSpPr/>
          <p:nvPr/>
        </p:nvSpPr>
        <p:spPr>
          <a:xfrm>
            <a:off x="6320880" y="4386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73" name="object 46"/>
          <p:cNvSpPr/>
          <p:nvPr/>
        </p:nvSpPr>
        <p:spPr>
          <a:xfrm>
            <a:off x="488880" y="46630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777,00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74" name="object 47"/>
          <p:cNvSpPr/>
          <p:nvPr/>
        </p:nvSpPr>
        <p:spPr>
          <a:xfrm>
            <a:off x="2137680" y="46630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75" name="object 48"/>
          <p:cNvSpPr/>
          <p:nvPr/>
        </p:nvSpPr>
        <p:spPr>
          <a:xfrm>
            <a:off x="6320880" y="4663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76" name="object 49"/>
          <p:cNvSpPr/>
          <p:nvPr/>
        </p:nvSpPr>
        <p:spPr>
          <a:xfrm>
            <a:off x="488880" y="49392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778,00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77" name="object 50"/>
          <p:cNvSpPr/>
          <p:nvPr/>
        </p:nvSpPr>
        <p:spPr>
          <a:xfrm>
            <a:off x="2137680" y="493920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78" name="object 51"/>
          <p:cNvSpPr/>
          <p:nvPr/>
        </p:nvSpPr>
        <p:spPr>
          <a:xfrm>
            <a:off x="6320880" y="4939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79" name="object 52"/>
          <p:cNvSpPr/>
          <p:nvPr/>
        </p:nvSpPr>
        <p:spPr>
          <a:xfrm>
            <a:off x="488880" y="52156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779,00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80" name="object 53"/>
          <p:cNvSpPr/>
          <p:nvPr/>
        </p:nvSpPr>
        <p:spPr>
          <a:xfrm>
            <a:off x="2137680" y="52156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81" name="object 54"/>
          <p:cNvSpPr/>
          <p:nvPr/>
        </p:nvSpPr>
        <p:spPr>
          <a:xfrm>
            <a:off x="6320880" y="521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82" name="object 55"/>
          <p:cNvSpPr/>
          <p:nvPr/>
        </p:nvSpPr>
        <p:spPr>
          <a:xfrm>
            <a:off x="488880" y="54921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83" name="object 56"/>
          <p:cNvSpPr/>
          <p:nvPr/>
        </p:nvSpPr>
        <p:spPr>
          <a:xfrm>
            <a:off x="2137680" y="549216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84" name="object 57"/>
          <p:cNvSpPr/>
          <p:nvPr/>
        </p:nvSpPr>
        <p:spPr>
          <a:xfrm>
            <a:off x="6320880" y="54921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85" name="object 58"/>
          <p:cNvSpPr/>
          <p:nvPr/>
        </p:nvSpPr>
        <p:spPr>
          <a:xfrm>
            <a:off x="488880" y="57682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784,00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86" name="object 59"/>
          <p:cNvSpPr/>
          <p:nvPr/>
        </p:nvSpPr>
        <p:spPr>
          <a:xfrm>
            <a:off x="2137680" y="57682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87" name="object 60"/>
          <p:cNvSpPr/>
          <p:nvPr/>
        </p:nvSpPr>
        <p:spPr>
          <a:xfrm>
            <a:off x="6320880" y="5768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88" name="object 61"/>
          <p:cNvSpPr/>
          <p:nvPr/>
        </p:nvSpPr>
        <p:spPr>
          <a:xfrm>
            <a:off x="488880" y="60447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785,00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89" name="object 62"/>
          <p:cNvSpPr/>
          <p:nvPr/>
        </p:nvSpPr>
        <p:spPr>
          <a:xfrm>
            <a:off x="2137680" y="604476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90" name="object 63"/>
          <p:cNvSpPr/>
          <p:nvPr/>
        </p:nvSpPr>
        <p:spPr>
          <a:xfrm>
            <a:off x="6320880" y="6044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91" name="object 64"/>
          <p:cNvSpPr/>
          <p:nvPr/>
        </p:nvSpPr>
        <p:spPr>
          <a:xfrm>
            <a:off x="488880" y="63208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787,00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92" name="object 65"/>
          <p:cNvSpPr/>
          <p:nvPr/>
        </p:nvSpPr>
        <p:spPr>
          <a:xfrm>
            <a:off x="2137680" y="63208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93" name="object 66"/>
          <p:cNvSpPr/>
          <p:nvPr/>
        </p:nvSpPr>
        <p:spPr>
          <a:xfrm>
            <a:off x="6320880" y="6320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94" name="object 67"/>
          <p:cNvSpPr/>
          <p:nvPr/>
        </p:nvSpPr>
        <p:spPr>
          <a:xfrm>
            <a:off x="488880" y="65973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788,00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95" name="object 68"/>
          <p:cNvSpPr/>
          <p:nvPr/>
        </p:nvSpPr>
        <p:spPr>
          <a:xfrm>
            <a:off x="2137680" y="659736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96" name="object 69"/>
          <p:cNvSpPr/>
          <p:nvPr/>
        </p:nvSpPr>
        <p:spPr>
          <a:xfrm>
            <a:off x="6320880" y="6597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97" name="object 70"/>
          <p:cNvSpPr/>
          <p:nvPr/>
        </p:nvSpPr>
        <p:spPr>
          <a:xfrm>
            <a:off x="488880" y="68738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789,00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98" name="object 71"/>
          <p:cNvSpPr/>
          <p:nvPr/>
        </p:nvSpPr>
        <p:spPr>
          <a:xfrm>
            <a:off x="2137680" y="687384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99" name="object 72"/>
          <p:cNvSpPr/>
          <p:nvPr/>
        </p:nvSpPr>
        <p:spPr>
          <a:xfrm>
            <a:off x="6320880" y="6873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00" name="object 73"/>
          <p:cNvSpPr/>
          <p:nvPr/>
        </p:nvSpPr>
        <p:spPr>
          <a:xfrm>
            <a:off x="488880" y="71499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01" name="object 74"/>
          <p:cNvSpPr/>
          <p:nvPr/>
        </p:nvSpPr>
        <p:spPr>
          <a:xfrm>
            <a:off x="2137680" y="714996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02" name="object 75"/>
          <p:cNvSpPr/>
          <p:nvPr/>
        </p:nvSpPr>
        <p:spPr>
          <a:xfrm>
            <a:off x="6320880" y="7149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03" name="object 76"/>
          <p:cNvSpPr/>
          <p:nvPr/>
        </p:nvSpPr>
        <p:spPr>
          <a:xfrm>
            <a:off x="488880" y="74264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791,00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04" name="object 77"/>
          <p:cNvSpPr/>
          <p:nvPr/>
        </p:nvSpPr>
        <p:spPr>
          <a:xfrm>
            <a:off x="2137680" y="742644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05" name="object 78"/>
          <p:cNvSpPr/>
          <p:nvPr/>
        </p:nvSpPr>
        <p:spPr>
          <a:xfrm>
            <a:off x="6320880" y="7426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06" name="object 79"/>
          <p:cNvSpPr/>
          <p:nvPr/>
        </p:nvSpPr>
        <p:spPr>
          <a:xfrm>
            <a:off x="488880" y="77029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792,00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07" name="object 80"/>
          <p:cNvSpPr/>
          <p:nvPr/>
        </p:nvSpPr>
        <p:spPr>
          <a:xfrm>
            <a:off x="2137680" y="770292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08" name="object 81"/>
          <p:cNvSpPr/>
          <p:nvPr/>
        </p:nvSpPr>
        <p:spPr>
          <a:xfrm>
            <a:off x="6320880" y="7702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09" name="object 82"/>
          <p:cNvSpPr/>
          <p:nvPr/>
        </p:nvSpPr>
        <p:spPr>
          <a:xfrm>
            <a:off x="488880" y="79790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793,00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10" name="object 83"/>
          <p:cNvSpPr/>
          <p:nvPr/>
        </p:nvSpPr>
        <p:spPr>
          <a:xfrm>
            <a:off x="2137680" y="797904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11" name="object 84"/>
          <p:cNvSpPr/>
          <p:nvPr/>
        </p:nvSpPr>
        <p:spPr>
          <a:xfrm>
            <a:off x="6320880" y="797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12" name="object 85"/>
          <p:cNvSpPr/>
          <p:nvPr/>
        </p:nvSpPr>
        <p:spPr>
          <a:xfrm>
            <a:off x="488880" y="82555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794,00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13" name="object 86"/>
          <p:cNvSpPr/>
          <p:nvPr/>
        </p:nvSpPr>
        <p:spPr>
          <a:xfrm>
            <a:off x="2137680" y="825552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14" name="object 87"/>
          <p:cNvSpPr/>
          <p:nvPr/>
        </p:nvSpPr>
        <p:spPr>
          <a:xfrm>
            <a:off x="6320880" y="8255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15" name="object 88"/>
          <p:cNvSpPr/>
          <p:nvPr/>
        </p:nvSpPr>
        <p:spPr>
          <a:xfrm>
            <a:off x="488880" y="85320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795,00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16" name="object 89"/>
          <p:cNvSpPr/>
          <p:nvPr/>
        </p:nvSpPr>
        <p:spPr>
          <a:xfrm>
            <a:off x="2137680" y="85320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17" name="object 90"/>
          <p:cNvSpPr/>
          <p:nvPr/>
        </p:nvSpPr>
        <p:spPr>
          <a:xfrm>
            <a:off x="6320880" y="8532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18" name="object 91"/>
          <p:cNvSpPr/>
          <p:nvPr/>
        </p:nvSpPr>
        <p:spPr>
          <a:xfrm>
            <a:off x="488880" y="88081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796,00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19" name="object 92"/>
          <p:cNvSpPr/>
          <p:nvPr/>
        </p:nvSpPr>
        <p:spPr>
          <a:xfrm>
            <a:off x="2137680" y="880812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20" name="object 93"/>
          <p:cNvSpPr/>
          <p:nvPr/>
        </p:nvSpPr>
        <p:spPr>
          <a:xfrm>
            <a:off x="6320880" y="8808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21" name="object 94"/>
          <p:cNvSpPr/>
          <p:nvPr/>
        </p:nvSpPr>
        <p:spPr>
          <a:xfrm>
            <a:off x="488880" y="90846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797,00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22" name="object 95"/>
          <p:cNvSpPr/>
          <p:nvPr/>
        </p:nvSpPr>
        <p:spPr>
          <a:xfrm>
            <a:off x="2137680" y="90846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23" name="object 96"/>
          <p:cNvSpPr/>
          <p:nvPr/>
        </p:nvSpPr>
        <p:spPr>
          <a:xfrm>
            <a:off x="6320880" y="9084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24" name="object 97"/>
          <p:cNvSpPr/>
          <p:nvPr/>
        </p:nvSpPr>
        <p:spPr>
          <a:xfrm>
            <a:off x="488880" y="93610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25" name="object 98"/>
          <p:cNvSpPr/>
          <p:nvPr/>
        </p:nvSpPr>
        <p:spPr>
          <a:xfrm>
            <a:off x="2137680" y="936108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26" name="object 99"/>
          <p:cNvSpPr/>
          <p:nvPr/>
        </p:nvSpPr>
        <p:spPr>
          <a:xfrm>
            <a:off x="6320880" y="9361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27" name="object 100"/>
          <p:cNvSpPr/>
          <p:nvPr/>
        </p:nvSpPr>
        <p:spPr>
          <a:xfrm>
            <a:off x="488880" y="96372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28" name="object 101"/>
          <p:cNvSpPr/>
          <p:nvPr/>
        </p:nvSpPr>
        <p:spPr>
          <a:xfrm>
            <a:off x="2137680" y="96372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29" name="object 102"/>
          <p:cNvSpPr/>
          <p:nvPr/>
        </p:nvSpPr>
        <p:spPr>
          <a:xfrm>
            <a:off x="6320880" y="9637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30" name="object 103"/>
          <p:cNvSpPr/>
          <p:nvPr/>
        </p:nvSpPr>
        <p:spPr>
          <a:xfrm>
            <a:off x="488880" y="991368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31" name="object 104"/>
          <p:cNvSpPr/>
          <p:nvPr/>
        </p:nvSpPr>
        <p:spPr>
          <a:xfrm>
            <a:off x="2137680" y="991368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32" name="object 105"/>
          <p:cNvSpPr/>
          <p:nvPr/>
        </p:nvSpPr>
        <p:spPr>
          <a:xfrm>
            <a:off x="6320880" y="9913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3" name="object 50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734" name="object 51"/>
          <p:cNvSpPr/>
          <p:nvPr/>
        </p:nvSpPr>
        <p:spPr>
          <a:xfrm>
            <a:off x="6953400" y="10372680"/>
            <a:ext cx="27972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1" strike="noStrike">
                <a:latin typeface="Arial MT"/>
              </a:rPr>
              <a:t>2</a:t>
            </a:r>
            <a:r>
              <a:rPr b="0" lang="pt-BR" sz="800" spc="-7" strike="noStrike">
                <a:latin typeface="Arial MT"/>
              </a:rPr>
              <a:t>3/</a:t>
            </a:r>
            <a:r>
              <a:rPr b="0" lang="pt-BR" sz="800" spc="-1" strike="noStrike">
                <a:latin typeface="Arial MT"/>
              </a:rPr>
              <a:t>45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735" name="object 2"/>
          <p:cNvSpPr/>
          <p:nvPr/>
        </p:nvSpPr>
        <p:spPr>
          <a:xfrm>
            <a:off x="323280" y="165240"/>
            <a:ext cx="81612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 13:16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736" name="object 3"/>
          <p:cNvSpPr/>
          <p:nvPr/>
        </p:nvSpPr>
        <p:spPr>
          <a:xfrm>
            <a:off x="3881520" y="165240"/>
            <a:ext cx="1178280" cy="87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marL="59364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09:45:56</a:t>
            </a:r>
            <a:endParaRPr b="0" lang="pt-BR" sz="750" spc="-1" strike="noStrike">
              <a:latin typeface="Arial"/>
            </a:endParaRPr>
          </a:p>
          <a:p>
            <a:pPr marL="59364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59364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09:38:44</a:t>
            </a:r>
            <a:endParaRPr b="0" lang="pt-BR" sz="750" spc="-1" strike="noStrike">
              <a:latin typeface="Arial"/>
            </a:endParaRPr>
          </a:p>
          <a:p>
            <a:pPr marL="59364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59364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18:00:10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37" name="object 4"/>
          <p:cNvSpPr/>
          <p:nvPr/>
        </p:nvSpPr>
        <p:spPr>
          <a:xfrm>
            <a:off x="488880" y="574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1.050,00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38" name="object 5"/>
          <p:cNvSpPr/>
          <p:nvPr/>
        </p:nvSpPr>
        <p:spPr>
          <a:xfrm>
            <a:off x="2137680" y="57492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39" name="object 6"/>
          <p:cNvSpPr/>
          <p:nvPr/>
        </p:nvSpPr>
        <p:spPr>
          <a:xfrm>
            <a:off x="6320880" y="574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40" name="object 7"/>
          <p:cNvSpPr/>
          <p:nvPr/>
        </p:nvSpPr>
        <p:spPr>
          <a:xfrm>
            <a:off x="488880" y="85104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1.070,00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41" name="object 8"/>
          <p:cNvSpPr/>
          <p:nvPr/>
        </p:nvSpPr>
        <p:spPr>
          <a:xfrm>
            <a:off x="2137680" y="85104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42" name="object 9"/>
          <p:cNvSpPr/>
          <p:nvPr/>
        </p:nvSpPr>
        <p:spPr>
          <a:xfrm>
            <a:off x="6320880" y="851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43" name="object 10"/>
          <p:cNvSpPr/>
          <p:nvPr/>
        </p:nvSpPr>
        <p:spPr>
          <a:xfrm>
            <a:off x="488880" y="112752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1.078,33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44" name="object 11"/>
          <p:cNvSpPr/>
          <p:nvPr/>
        </p:nvSpPr>
        <p:spPr>
          <a:xfrm>
            <a:off x="2137680" y="112752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45" name="object 12"/>
          <p:cNvSpPr/>
          <p:nvPr/>
        </p:nvSpPr>
        <p:spPr>
          <a:xfrm>
            <a:off x="4462920" y="1070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00:19:54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46" name="object 13"/>
          <p:cNvSpPr/>
          <p:nvPr/>
        </p:nvSpPr>
        <p:spPr>
          <a:xfrm>
            <a:off x="6320880" y="1127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47" name="object 14"/>
          <p:cNvSpPr/>
          <p:nvPr/>
        </p:nvSpPr>
        <p:spPr>
          <a:xfrm>
            <a:off x="488880" y="146088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1.360,00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48" name="object 15"/>
          <p:cNvSpPr/>
          <p:nvPr/>
        </p:nvSpPr>
        <p:spPr>
          <a:xfrm>
            <a:off x="2137680" y="1346760"/>
            <a:ext cx="220356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49" name="object 16"/>
          <p:cNvSpPr/>
          <p:nvPr/>
        </p:nvSpPr>
        <p:spPr>
          <a:xfrm>
            <a:off x="4462920" y="1404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15:11:32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50" name="object 17"/>
          <p:cNvSpPr/>
          <p:nvPr/>
        </p:nvSpPr>
        <p:spPr>
          <a:xfrm>
            <a:off x="6320880" y="1460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51" name="object 18"/>
          <p:cNvSpPr/>
          <p:nvPr/>
        </p:nvSpPr>
        <p:spPr>
          <a:xfrm>
            <a:off x="488880" y="179460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1.500,00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52" name="object 19"/>
          <p:cNvSpPr/>
          <p:nvPr/>
        </p:nvSpPr>
        <p:spPr>
          <a:xfrm>
            <a:off x="4462920" y="173736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19:30:33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18:05:29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53" name="object 20"/>
          <p:cNvSpPr/>
          <p:nvPr/>
        </p:nvSpPr>
        <p:spPr>
          <a:xfrm>
            <a:off x="6320880" y="1794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54" name="object 21"/>
          <p:cNvSpPr/>
          <p:nvPr/>
        </p:nvSpPr>
        <p:spPr>
          <a:xfrm>
            <a:off x="488880" y="207108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55" name="object 22"/>
          <p:cNvSpPr/>
          <p:nvPr/>
        </p:nvSpPr>
        <p:spPr>
          <a:xfrm>
            <a:off x="2137680" y="207108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56" name="object 23"/>
          <p:cNvSpPr/>
          <p:nvPr/>
        </p:nvSpPr>
        <p:spPr>
          <a:xfrm>
            <a:off x="6320880" y="2071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57" name="object 24"/>
          <p:cNvSpPr/>
          <p:nvPr/>
        </p:nvSpPr>
        <p:spPr>
          <a:xfrm>
            <a:off x="460440" y="2480760"/>
            <a:ext cx="713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Classificação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58" name="object 25"/>
          <p:cNvSpPr/>
          <p:nvPr/>
        </p:nvSpPr>
        <p:spPr>
          <a:xfrm>
            <a:off x="488880" y="2728440"/>
            <a:ext cx="2279880" cy="161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Posição</a:t>
            </a:r>
            <a:r>
              <a:rPr b="0" lang="pt-BR" sz="750" spc="13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1º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2º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3º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4º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5º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59" name="object 26"/>
          <p:cNvSpPr/>
          <p:nvPr/>
        </p:nvSpPr>
        <p:spPr>
          <a:xfrm>
            <a:off x="5437800" y="2728440"/>
            <a:ext cx="4860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60" name="object 27"/>
          <p:cNvSpPr/>
          <p:nvPr/>
        </p:nvSpPr>
        <p:spPr>
          <a:xfrm>
            <a:off x="6398640" y="2671200"/>
            <a:ext cx="6814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1320" indent="-10908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Melhor Oferta  Global 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61" name="object 28"/>
          <p:cNvSpPr/>
          <p:nvPr/>
        </p:nvSpPr>
        <p:spPr>
          <a:xfrm>
            <a:off x="5226840" y="2947680"/>
            <a:ext cx="908280" cy="134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07.055.987/0001-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90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81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20.060.598/0001-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33.800.564/0001-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68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62" name="object 29"/>
          <p:cNvSpPr/>
          <p:nvPr/>
        </p:nvSpPr>
        <p:spPr>
          <a:xfrm>
            <a:off x="6717240" y="30049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768,00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63" name="object 30"/>
          <p:cNvSpPr/>
          <p:nvPr/>
        </p:nvSpPr>
        <p:spPr>
          <a:xfrm>
            <a:off x="6717240" y="32810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64" name="object 31"/>
          <p:cNvSpPr/>
          <p:nvPr/>
        </p:nvSpPr>
        <p:spPr>
          <a:xfrm>
            <a:off x="6717240" y="35575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776,50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65" name="object 32"/>
          <p:cNvSpPr/>
          <p:nvPr/>
        </p:nvSpPr>
        <p:spPr>
          <a:xfrm>
            <a:off x="6622200" y="3834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1.050,00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66" name="object 33"/>
          <p:cNvSpPr/>
          <p:nvPr/>
        </p:nvSpPr>
        <p:spPr>
          <a:xfrm>
            <a:off x="6622200" y="4110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1.078,33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67" name="object 34"/>
          <p:cNvSpPr/>
          <p:nvPr/>
        </p:nvSpPr>
        <p:spPr>
          <a:xfrm>
            <a:off x="488880" y="438660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68" name="object 35"/>
          <p:cNvSpPr/>
          <p:nvPr/>
        </p:nvSpPr>
        <p:spPr>
          <a:xfrm>
            <a:off x="898920" y="4329360"/>
            <a:ext cx="52365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4721400"/>
              </a:tabLst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21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28.428.374/0001-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69" name="object 36"/>
          <p:cNvSpPr/>
          <p:nvPr/>
        </p:nvSpPr>
        <p:spPr>
          <a:xfrm>
            <a:off x="6622200" y="4386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1.360,00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70" name="object 37"/>
          <p:cNvSpPr/>
          <p:nvPr/>
        </p:nvSpPr>
        <p:spPr>
          <a:xfrm>
            <a:off x="460440" y="4748760"/>
            <a:ext cx="2054520" cy="99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10:30:56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71" name="object 38"/>
          <p:cNvSpPr/>
          <p:nvPr/>
        </p:nvSpPr>
        <p:spPr>
          <a:xfrm>
            <a:off x="2814120" y="5101200"/>
            <a:ext cx="1080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 11:10:30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72" name="object 39"/>
          <p:cNvSpPr/>
          <p:nvPr/>
        </p:nvSpPr>
        <p:spPr>
          <a:xfrm>
            <a:off x="5139360" y="5149080"/>
            <a:ext cx="902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Reabertura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1773" name="object 40"/>
          <p:cNvGraphicFramePr/>
          <p:nvPr/>
        </p:nvGraphicFramePr>
        <p:xfrm>
          <a:off x="441360" y="5704200"/>
          <a:ext cx="5991480" cy="1687680"/>
        </p:xfrm>
        <a:graphic>
          <a:graphicData uri="http://schemas.openxmlformats.org/drawingml/2006/table">
            <a:tbl>
              <a:tblPr/>
              <a:tblGrid>
                <a:gridCol w="2004480"/>
                <a:gridCol w="1971360"/>
                <a:gridCol w="1177920"/>
                <a:gridCol w="837720"/>
              </a:tblGrid>
              <a:tr h="396000">
                <a:tc>
                  <a:txBody>
                    <a:bodyPr lIns="0" rIns="0" tIns="36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11:10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51516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51516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Aceita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rowSpan="2">
                  <a:tcPr anchor="t">
                    <a:noFill/>
                  </a:tcPr>
                </a:tc>
              </a:tr>
              <a:tr h="433440">
                <a:tc>
                  <a:txBody>
                    <a:bodyPr lIns="0" rIns="0" tIns="18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4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Prazos</a:t>
                      </a:r>
                      <a:r>
                        <a:rPr b="1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envio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documentação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17604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Início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Fim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Tipo</a:t>
                      </a:r>
                      <a:r>
                        <a:rPr b="0" lang="pt-BR" sz="750" spc="-5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Prazo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7604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11:10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11:51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Fechado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Normal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0440">
                <a:tc>
                  <a:txBody>
                    <a:bodyPr lIns="0" rIns="0" tIns="374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Resultado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32580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11:51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5192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Usuário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5192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327600">
                        <a:lnSpc>
                          <a:spcPts val="128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1774" name="object 41"/>
          <p:cNvSpPr/>
          <p:nvPr/>
        </p:nvSpPr>
        <p:spPr>
          <a:xfrm>
            <a:off x="460440" y="7569360"/>
            <a:ext cx="5181840" cy="109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11:51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11:54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6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negociação.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75" name="object 42"/>
          <p:cNvSpPr/>
          <p:nvPr/>
        </p:nvSpPr>
        <p:spPr>
          <a:xfrm>
            <a:off x="460440" y="875088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76" name="object 43"/>
          <p:cNvSpPr/>
          <p:nvPr/>
        </p:nvSpPr>
        <p:spPr>
          <a:xfrm>
            <a:off x="1832760" y="8893800"/>
            <a:ext cx="1049400" cy="141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09:33:56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09:37:15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77" name="object 44"/>
          <p:cNvSpPr/>
          <p:nvPr/>
        </p:nvSpPr>
        <p:spPr>
          <a:xfrm>
            <a:off x="3004920" y="894168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78" name="object 45"/>
          <p:cNvSpPr/>
          <p:nvPr/>
        </p:nvSpPr>
        <p:spPr>
          <a:xfrm>
            <a:off x="488880" y="927504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79" name="object 46"/>
          <p:cNvSpPr/>
          <p:nvPr/>
        </p:nvSpPr>
        <p:spPr>
          <a:xfrm>
            <a:off x="3004920" y="927504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80" name="object 47"/>
          <p:cNvSpPr/>
          <p:nvPr/>
        </p:nvSpPr>
        <p:spPr>
          <a:xfrm>
            <a:off x="488880" y="978012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81" name="object 48"/>
          <p:cNvSpPr/>
          <p:nvPr/>
        </p:nvSpPr>
        <p:spPr>
          <a:xfrm>
            <a:off x="3004920" y="978012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82" name="object 49"/>
          <p:cNvSpPr/>
          <p:nvPr/>
        </p:nvSpPr>
        <p:spPr>
          <a:xfrm>
            <a:off x="488880" y="10113840"/>
            <a:ext cx="194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r>
              <a:rPr b="0" lang="pt-BR" sz="750" spc="18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3" name="object 2"/>
          <p:cNvSpPr/>
          <p:nvPr/>
        </p:nvSpPr>
        <p:spPr>
          <a:xfrm>
            <a:off x="323280" y="165240"/>
            <a:ext cx="81612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 13:16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784" name="object 3"/>
          <p:cNvSpPr/>
          <p:nvPr/>
        </p:nvSpPr>
        <p:spPr>
          <a:xfrm>
            <a:off x="388152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pSp>
        <p:nvGrpSpPr>
          <p:cNvPr id="1785" name="object 4"/>
          <p:cNvGrpSpPr/>
          <p:nvPr/>
        </p:nvGrpSpPr>
        <p:grpSpPr>
          <a:xfrm>
            <a:off x="473040" y="6743520"/>
            <a:ext cx="6622560" cy="19440"/>
            <a:chOff x="473040" y="6743520"/>
            <a:chExt cx="6622560" cy="19440"/>
          </a:xfrm>
        </p:grpSpPr>
        <p:sp>
          <p:nvSpPr>
            <p:cNvPr id="1786" name="object 5"/>
            <p:cNvSpPr/>
            <p:nvPr/>
          </p:nvSpPr>
          <p:spPr>
            <a:xfrm>
              <a:off x="473040" y="674352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87" name="object 6"/>
            <p:cNvSpPr/>
            <p:nvPr/>
          </p:nvSpPr>
          <p:spPr>
            <a:xfrm>
              <a:off x="473040" y="6743520"/>
              <a:ext cx="6622560" cy="18720"/>
            </a:xfrm>
            <a:custGeom>
              <a:avLst/>
              <a:gdLst/>
              <a:ahLst/>
              <a:rect l="l" t="t" r="r" b="b"/>
              <a:pathLst>
                <a:path w="6623050" h="19050">
                  <a:moveTo>
                    <a:pt x="6622961" y="0"/>
                  </a:moveTo>
                  <a:lnTo>
                    <a:pt x="6613423" y="9525"/>
                  </a:lnTo>
                  <a:lnTo>
                    <a:pt x="0" y="9525"/>
                  </a:lnTo>
                  <a:lnTo>
                    <a:pt x="0" y="19050"/>
                  </a:lnTo>
                  <a:lnTo>
                    <a:pt x="6613423" y="19050"/>
                  </a:lnTo>
                  <a:lnTo>
                    <a:pt x="6622961" y="19050"/>
                  </a:lnTo>
                  <a:lnTo>
                    <a:pt x="6622961" y="9525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88" name="object 7"/>
            <p:cNvSpPr/>
            <p:nvPr/>
          </p:nvSpPr>
          <p:spPr>
            <a:xfrm>
              <a:off x="473040" y="674352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4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789" name="object 8"/>
          <p:cNvSpPr/>
          <p:nvPr/>
        </p:nvSpPr>
        <p:spPr>
          <a:xfrm>
            <a:off x="1832760" y="307800"/>
            <a:ext cx="59652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09:47:20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10:13:59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90" name="object 43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791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9A0DD50E-369F-4B94-8DD4-6665566BF25B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792" name="object 9"/>
          <p:cNvSpPr/>
          <p:nvPr/>
        </p:nvSpPr>
        <p:spPr>
          <a:xfrm>
            <a:off x="488880" y="57492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93" name="object 10"/>
          <p:cNvSpPr/>
          <p:nvPr/>
        </p:nvSpPr>
        <p:spPr>
          <a:xfrm>
            <a:off x="488880" y="965520"/>
            <a:ext cx="736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94" name="object 11"/>
          <p:cNvSpPr/>
          <p:nvPr/>
        </p:nvSpPr>
        <p:spPr>
          <a:xfrm>
            <a:off x="1832760" y="793800"/>
            <a:ext cx="1049400" cy="66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10:23:50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10:30:56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11:10:30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11:10:41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11:10:54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11:51:33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11:51:43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11:51:43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4"/>
              </a:spcBef>
              <a:buNone/>
              <a:tabLst>
                <a:tab algn="l" pos="619200"/>
              </a:tabLst>
            </a:pP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11:54:00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4"/>
              </a:spcBef>
              <a:buNone/>
              <a:tabLst>
                <a:tab algn="l" pos="619200"/>
              </a:tabLst>
            </a:pP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11:54:00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13:13:10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95" name="object 12"/>
          <p:cNvSpPr/>
          <p:nvPr/>
        </p:nvSpPr>
        <p:spPr>
          <a:xfrm>
            <a:off x="3004920" y="851040"/>
            <a:ext cx="38185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768,00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 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 disputa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 lote,</a:t>
            </a:r>
            <a:r>
              <a:rPr b="0" lang="pt-BR" sz="750" spc="-7" strike="noStrike">
                <a:latin typeface="Verdana"/>
              </a:rPr>
              <a:t> INOVAMAX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" strike="noStrike">
                <a:latin typeface="Verdana"/>
              </a:rPr>
              <a:t> -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07.055.987/0001-90.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96" name="object 13"/>
          <p:cNvSpPr/>
          <p:nvPr/>
        </p:nvSpPr>
        <p:spPr>
          <a:xfrm>
            <a:off x="488880" y="1298880"/>
            <a:ext cx="1162800" cy="47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documentação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97" name="object 14"/>
          <p:cNvSpPr/>
          <p:nvPr/>
        </p:nvSpPr>
        <p:spPr>
          <a:xfrm>
            <a:off x="3004920" y="1356120"/>
            <a:ext cx="40662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prazo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 </a:t>
            </a:r>
            <a:r>
              <a:rPr b="0" lang="pt-BR" sz="750" spc="-1" strike="noStrike">
                <a:latin typeface="Verdana"/>
              </a:rPr>
              <a:t>às 25/02/2022 11:30. </a:t>
            </a:r>
            <a:r>
              <a:rPr b="0" lang="pt-BR" sz="750" spc="-7" strike="noStrike">
                <a:latin typeface="Verdana"/>
              </a:rPr>
              <a:t>Utilize </a:t>
            </a:r>
            <a:r>
              <a:rPr b="0" lang="pt-BR" sz="750" spc="-1" strike="noStrike">
                <a:latin typeface="Verdana"/>
              </a:rPr>
              <a:t>a opção "Julgamento de Proposta" </a:t>
            </a:r>
            <a:r>
              <a:rPr b="0" lang="pt-BR" sz="750" spc="-7" strike="noStrike">
                <a:latin typeface="Verdana"/>
              </a:rPr>
              <a:t>para enviar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consultar a documentação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1" strike="noStrike">
                <a:latin typeface="Verdana"/>
              </a:rPr>
              <a:t> pelo sistema</a:t>
            </a:r>
            <a:r>
              <a:rPr b="0" lang="pt-BR" sz="750" spc="-7" strike="noStrike">
                <a:latin typeface="Verdana"/>
              </a:rPr>
              <a:t> eletrônico.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98" name="object 15"/>
          <p:cNvSpPr/>
          <p:nvPr/>
        </p:nvSpPr>
        <p:spPr>
          <a:xfrm>
            <a:off x="488880" y="186120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99" name="object 16"/>
          <p:cNvSpPr/>
          <p:nvPr/>
        </p:nvSpPr>
        <p:spPr>
          <a:xfrm>
            <a:off x="3004920" y="1918440"/>
            <a:ext cx="3803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 documentação de proposta foi </a:t>
            </a:r>
            <a:r>
              <a:rPr b="0" lang="pt-BR" sz="750" spc="-7" strike="noStrike">
                <a:latin typeface="Verdana"/>
              </a:rPr>
              <a:t>encerrado </a:t>
            </a:r>
            <a:r>
              <a:rPr b="0" lang="pt-BR" sz="750" spc="-1" strike="noStrike">
                <a:latin typeface="Verdana"/>
              </a:rPr>
              <a:t>manualmente.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1" strike="noStrike">
                <a:latin typeface="Verdana"/>
              </a:rPr>
              <a:t>Proposta 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00" name="object 17"/>
          <p:cNvSpPr/>
          <p:nvPr/>
        </p:nvSpPr>
        <p:spPr>
          <a:xfrm>
            <a:off x="488880" y="2480760"/>
            <a:ext cx="919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01" name="object 18"/>
          <p:cNvSpPr/>
          <p:nvPr/>
        </p:nvSpPr>
        <p:spPr>
          <a:xfrm>
            <a:off x="3004920" y="2366280"/>
            <a:ext cx="382608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analisada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este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INOVAMAX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- 07.055.987/0001-90,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de R$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768,00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(unitário)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02" name="object 19"/>
          <p:cNvSpPr/>
          <p:nvPr/>
        </p:nvSpPr>
        <p:spPr>
          <a:xfrm>
            <a:off x="488880" y="2871360"/>
            <a:ext cx="12283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03" name="object 20"/>
          <p:cNvSpPr/>
          <p:nvPr/>
        </p:nvSpPr>
        <p:spPr>
          <a:xfrm>
            <a:off x="488880" y="337644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04" name="object 21"/>
          <p:cNvSpPr/>
          <p:nvPr/>
        </p:nvSpPr>
        <p:spPr>
          <a:xfrm>
            <a:off x="3004920" y="3490920"/>
            <a:ext cx="1322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Licitante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05" name="object 22"/>
          <p:cNvSpPr/>
          <p:nvPr/>
        </p:nvSpPr>
        <p:spPr>
          <a:xfrm>
            <a:off x="488880" y="3996000"/>
            <a:ext cx="55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06" name="object 23"/>
          <p:cNvSpPr/>
          <p:nvPr/>
        </p:nvSpPr>
        <p:spPr>
          <a:xfrm>
            <a:off x="3004920" y="3996000"/>
            <a:ext cx="3117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INOVAMAX TELEINFORMATICA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07" name="object 24"/>
          <p:cNvSpPr/>
          <p:nvPr/>
        </p:nvSpPr>
        <p:spPr>
          <a:xfrm>
            <a:off x="488880" y="4443840"/>
            <a:ext cx="10195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 do tempo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08" name="object 25"/>
          <p:cNvSpPr/>
          <p:nvPr/>
        </p:nvSpPr>
        <p:spPr>
          <a:xfrm>
            <a:off x="488880" y="4834440"/>
            <a:ext cx="127656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09" name="object 26"/>
          <p:cNvSpPr/>
          <p:nvPr/>
        </p:nvSpPr>
        <p:spPr>
          <a:xfrm>
            <a:off x="3004920" y="494892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10" name="object 27"/>
          <p:cNvSpPr/>
          <p:nvPr/>
        </p:nvSpPr>
        <p:spPr>
          <a:xfrm>
            <a:off x="488880" y="5672880"/>
            <a:ext cx="60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11" name="object 28"/>
          <p:cNvSpPr/>
          <p:nvPr/>
        </p:nvSpPr>
        <p:spPr>
          <a:xfrm>
            <a:off x="3004920" y="5672880"/>
            <a:ext cx="3464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" strike="noStrike">
                <a:latin typeface="Verdana"/>
              </a:rPr>
              <a:t> o </a:t>
            </a: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12" name="object 29"/>
          <p:cNvSpPr/>
          <p:nvPr/>
        </p:nvSpPr>
        <p:spPr>
          <a:xfrm>
            <a:off x="460440" y="6149520"/>
            <a:ext cx="200124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troca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mensagens.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13" name="object 30"/>
          <p:cNvSpPr/>
          <p:nvPr/>
        </p:nvSpPr>
        <p:spPr>
          <a:xfrm>
            <a:off x="460440" y="6787800"/>
            <a:ext cx="6520320" cy="11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5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HD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externo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1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TB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 lote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 adjudicado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1" lang="pt-BR" sz="750" spc="-1" strike="noStrike">
                <a:latin typeface="Verdana"/>
              </a:rPr>
              <a:t>WAGNER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BORBA DE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AZEVEDO</a:t>
            </a:r>
            <a:r>
              <a:rPr b="0" lang="pt-BR" sz="750" spc="-7" strike="noStrike">
                <a:latin typeface="Verdana"/>
              </a:rPr>
              <a:t>, </a:t>
            </a:r>
            <a:r>
              <a:rPr b="0" lang="pt-BR" sz="750" spc="-1" strike="noStrike">
                <a:latin typeface="Verdana"/>
              </a:rPr>
              <a:t>CNPJ/CPF </a:t>
            </a:r>
            <a:r>
              <a:rPr b="1" lang="pt-BR" sz="750" spc="-7" strike="noStrike">
                <a:latin typeface="Verdana"/>
              </a:rPr>
              <a:t>20.060.598/0001-11</a:t>
            </a:r>
            <a:r>
              <a:rPr b="0" lang="pt-BR" sz="750" spc="-7" strike="noStrike">
                <a:latin typeface="Verdana"/>
              </a:rPr>
              <a:t>, </a:t>
            </a:r>
            <a:r>
              <a:rPr b="0" lang="pt-BR" sz="750" spc="-1" strike="noStrike">
                <a:latin typeface="Verdana"/>
              </a:rPr>
              <a:t>por </a:t>
            </a:r>
            <a:r>
              <a:rPr b="1" lang="pt-BR" sz="750" spc="-1" strike="noStrike">
                <a:latin typeface="Verdana"/>
              </a:rPr>
              <a:t>R$ 428,00</a:t>
            </a:r>
            <a:r>
              <a:rPr b="1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" strike="noStrike">
                <a:latin typeface="Verdana"/>
              </a:rPr>
              <a:t> Unitário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lote)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25/02/2022 13:13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Sonia Regina Marques </a:t>
            </a:r>
            <a:r>
              <a:rPr b="1" lang="pt-BR" sz="750" spc="-7" strike="noStrike">
                <a:latin typeface="Verdana"/>
              </a:rPr>
              <a:t>Silveira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14" name="object 31"/>
          <p:cNvSpPr/>
          <p:nvPr/>
        </p:nvSpPr>
        <p:spPr>
          <a:xfrm>
            <a:off x="488880" y="8227080"/>
            <a:ext cx="1032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Vencedor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15" name="object 32"/>
          <p:cNvSpPr/>
          <p:nvPr/>
        </p:nvSpPr>
        <p:spPr>
          <a:xfrm>
            <a:off x="1594440" y="822708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16" name="object 33"/>
          <p:cNvSpPr/>
          <p:nvPr/>
        </p:nvSpPr>
        <p:spPr>
          <a:xfrm>
            <a:off x="3242880" y="8227080"/>
            <a:ext cx="848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Global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17" name="object 34"/>
          <p:cNvSpPr/>
          <p:nvPr/>
        </p:nvSpPr>
        <p:spPr>
          <a:xfrm>
            <a:off x="4891680" y="822708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18" name="object 35"/>
          <p:cNvSpPr/>
          <p:nvPr/>
        </p:nvSpPr>
        <p:spPr>
          <a:xfrm>
            <a:off x="5701680" y="8169840"/>
            <a:ext cx="129240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708120"/>
              </a:tabLst>
            </a:pP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708120"/>
              </a:tabLst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708120"/>
              </a:tabLst>
            </a:pPr>
            <a:r>
              <a:rPr b="0" lang="pt-BR" sz="750" spc="-1" strike="noStrike">
                <a:latin typeface="Verdana"/>
              </a:rPr>
              <a:t>25/02/2022  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708120"/>
              </a:tabLst>
            </a:pPr>
            <a:r>
              <a:rPr b="0" lang="pt-BR" sz="750" spc="-1" strike="noStrike">
                <a:latin typeface="Verdana"/>
              </a:rPr>
              <a:t>10:28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10:53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19" name="object 36"/>
          <p:cNvSpPr/>
          <p:nvPr/>
        </p:nvSpPr>
        <p:spPr>
          <a:xfrm>
            <a:off x="488880" y="8445960"/>
            <a:ext cx="9921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20" name="object 37"/>
          <p:cNvSpPr/>
          <p:nvPr/>
        </p:nvSpPr>
        <p:spPr>
          <a:xfrm>
            <a:off x="1594440" y="8503200"/>
            <a:ext cx="523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R$ 428,00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21" name="object 38"/>
          <p:cNvSpPr/>
          <p:nvPr/>
        </p:nvSpPr>
        <p:spPr>
          <a:xfrm>
            <a:off x="3242880" y="8503200"/>
            <a:ext cx="523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R$ 428,00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22" name="object 39"/>
          <p:cNvSpPr/>
          <p:nvPr/>
        </p:nvSpPr>
        <p:spPr>
          <a:xfrm>
            <a:off x="4891680" y="8445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10:16:13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1823" name="object 40"/>
          <p:cNvGraphicFramePr/>
          <p:nvPr/>
        </p:nvGraphicFramePr>
        <p:xfrm>
          <a:off x="571680" y="8925120"/>
          <a:ext cx="5097240" cy="277560"/>
        </p:xfrm>
        <a:graphic>
          <a:graphicData uri="http://schemas.openxmlformats.org/drawingml/2006/table">
            <a:tbl>
              <a:tblPr/>
              <a:tblGrid>
                <a:gridCol w="396720"/>
                <a:gridCol w="849600"/>
                <a:gridCol w="1257120"/>
                <a:gridCol w="1280520"/>
                <a:gridCol w="1313280"/>
              </a:tblGrid>
              <a:tr h="138600">
                <a:tc>
                  <a:txBody>
                    <a:bodyPr lIns="0" rIns="0" tIns="36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Seq.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3636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Código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Item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11232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Quantidade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Valor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Unitário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960">
                <a:tc>
                  <a:txBody>
                    <a:bodyPr lIns="0" rIns="0" tIns="2340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636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1440772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1232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HD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externo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TB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428,00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1824" name="object 41"/>
          <p:cNvSpPr/>
          <p:nvPr/>
        </p:nvSpPr>
        <p:spPr>
          <a:xfrm>
            <a:off x="460440" y="945612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11/02/2022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25" name="object 42"/>
          <p:cNvSpPr/>
          <p:nvPr/>
        </p:nvSpPr>
        <p:spPr>
          <a:xfrm>
            <a:off x="3852720" y="976104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09:01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6" name="object 88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827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A5A4D4A5-50ED-4826-9F31-138421C76DB6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828" name="object 2"/>
          <p:cNvSpPr/>
          <p:nvPr/>
        </p:nvSpPr>
        <p:spPr>
          <a:xfrm>
            <a:off x="323280" y="165240"/>
            <a:ext cx="4526640" cy="276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3570480"/>
              </a:tabLst>
            </a:pPr>
            <a:r>
              <a:rPr b="0" lang="pt-BR" sz="800" spc="-1" strike="noStrike">
                <a:latin typeface="Arial MT"/>
              </a:rPr>
              <a:t>25/02/2022 13:16</a:t>
            </a:r>
            <a:r>
              <a:rPr b="0" lang="pt-BR" sz="800" spc="-1" strike="noStrike">
                <a:latin typeface="Arial MT"/>
              </a:rPr>
              <a:t>	</a:t>
            </a: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3570480"/>
              </a:tabLst>
            </a:pPr>
            <a:endParaRPr b="0" lang="pt-BR" sz="800" spc="-1" strike="noStrike">
              <a:latin typeface="Arial"/>
            </a:endParaRPr>
          </a:p>
          <a:p>
            <a:pPr marL="149760">
              <a:lnSpc>
                <a:spcPct val="141000"/>
              </a:lnSpc>
              <a:buNone/>
              <a:tabLst>
                <a:tab algn="l" pos="3570480"/>
              </a:tabLst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374"/>
              </a:spcBef>
              <a:buNone/>
              <a:tabLst>
                <a:tab algn="l" pos="3570480"/>
              </a:tabLst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1440772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HD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externo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TB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380"/>
              </a:spcBef>
              <a:buNone/>
              <a:tabLst>
                <a:tab algn="l" pos="3570480"/>
              </a:tabLst>
            </a:pPr>
            <a:r>
              <a:rPr b="1" lang="pt-BR" sz="750" spc="-1" strike="noStrike">
                <a:latin typeface="Verdana"/>
              </a:rPr>
              <a:t>Descrição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complementar: </a:t>
            </a:r>
            <a:r>
              <a:rPr b="0" lang="pt-BR" sz="750" spc="-1" strike="noStrike">
                <a:latin typeface="Verdana"/>
              </a:rPr>
              <a:t>HD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externo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</a:t>
            </a:r>
            <a:r>
              <a:rPr b="0" lang="pt-BR" sz="750" spc="-7" strike="noStrike">
                <a:latin typeface="Verdana"/>
              </a:rPr>
              <a:t> TB, </a:t>
            </a:r>
            <a:r>
              <a:rPr b="0" lang="pt-BR" sz="750" spc="-1" strike="noStrike">
                <a:latin typeface="Verdana"/>
              </a:rPr>
              <a:t>USB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3.0.</a:t>
            </a:r>
            <a:r>
              <a:rPr b="0" lang="pt-BR" sz="750" spc="-7" strike="noStrike">
                <a:latin typeface="Verdana"/>
              </a:rPr>
              <a:t> Garantia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meses.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374"/>
              </a:spcBef>
              <a:buNone/>
              <a:tabLst>
                <a:tab algn="l" pos="106560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buNone/>
              <a:tabLst>
                <a:tab algn="l" pos="1065600"/>
              </a:tabLst>
            </a:pP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556"/>
              </a:spcBef>
              <a:buNone/>
              <a:tabLst>
                <a:tab algn="l" pos="106560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374"/>
              </a:spcBef>
              <a:buNone/>
              <a:tabLst>
                <a:tab algn="l" pos="106560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29" name="object 3"/>
          <p:cNvSpPr/>
          <p:nvPr/>
        </p:nvSpPr>
        <p:spPr>
          <a:xfrm>
            <a:off x="488880" y="195660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30" name="object 4"/>
          <p:cNvSpPr/>
          <p:nvPr/>
        </p:nvSpPr>
        <p:spPr>
          <a:xfrm>
            <a:off x="3033360" y="195660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31" name="object 5"/>
          <p:cNvSpPr/>
          <p:nvPr/>
        </p:nvSpPr>
        <p:spPr>
          <a:xfrm>
            <a:off x="3967200" y="1842120"/>
            <a:ext cx="3070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32" name="object 6"/>
          <p:cNvSpPr/>
          <p:nvPr/>
        </p:nvSpPr>
        <p:spPr>
          <a:xfrm>
            <a:off x="3967200" y="2071080"/>
            <a:ext cx="271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33" name="object 7"/>
          <p:cNvSpPr/>
          <p:nvPr/>
        </p:nvSpPr>
        <p:spPr>
          <a:xfrm>
            <a:off x="4453200" y="1899360"/>
            <a:ext cx="37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34" name="object 8"/>
          <p:cNvSpPr/>
          <p:nvPr/>
        </p:nvSpPr>
        <p:spPr>
          <a:xfrm>
            <a:off x="3942000" y="1956600"/>
            <a:ext cx="8182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Unitário</a:t>
            </a:r>
            <a:r>
              <a:rPr b="1" lang="pt-BR" sz="750" spc="111" strike="noStrike">
                <a:latin typeface="Verdana"/>
              </a:rPr>
              <a:t> </a:t>
            </a:r>
            <a:r>
              <a:rPr b="1" lang="pt-BR" sz="1129" spc="-1" strike="noStrike" baseline="-33000">
                <a:latin typeface="Verdana"/>
              </a:rPr>
              <a:t>Hora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835" name="object 9"/>
          <p:cNvSpPr/>
          <p:nvPr/>
        </p:nvSpPr>
        <p:spPr>
          <a:xfrm>
            <a:off x="5072760" y="1956600"/>
            <a:ext cx="163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ME/EPP</a:t>
            </a:r>
            <a:r>
              <a:rPr b="1" lang="pt-BR" sz="750" spc="9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36" name="object 10"/>
          <p:cNvSpPr/>
          <p:nvPr/>
        </p:nvSpPr>
        <p:spPr>
          <a:xfrm>
            <a:off x="488880" y="228996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37" name="object 11"/>
          <p:cNvSpPr/>
          <p:nvPr/>
        </p:nvSpPr>
        <p:spPr>
          <a:xfrm>
            <a:off x="3033360" y="234720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38" name="object 12"/>
          <p:cNvSpPr/>
          <p:nvPr/>
        </p:nvSpPr>
        <p:spPr>
          <a:xfrm>
            <a:off x="3007800" y="223308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07.055.987/0001-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500,00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839" name="object 13"/>
          <p:cNvSpPr/>
          <p:nvPr/>
        </p:nvSpPr>
        <p:spPr>
          <a:xfrm>
            <a:off x="4453200" y="23472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17:00:31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40" name="object 14"/>
          <p:cNvSpPr/>
          <p:nvPr/>
        </p:nvSpPr>
        <p:spPr>
          <a:xfrm>
            <a:off x="4428000" y="223308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841" name="object 15"/>
          <p:cNvSpPr/>
          <p:nvPr/>
        </p:nvSpPr>
        <p:spPr>
          <a:xfrm>
            <a:off x="5549040" y="228996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42" name="object 16"/>
          <p:cNvSpPr/>
          <p:nvPr/>
        </p:nvSpPr>
        <p:spPr>
          <a:xfrm>
            <a:off x="660600" y="2509200"/>
            <a:ext cx="20260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externo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TB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toshiba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HDTB410XK3AA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43" name="object 17"/>
          <p:cNvSpPr/>
          <p:nvPr/>
        </p:nvSpPr>
        <p:spPr>
          <a:xfrm>
            <a:off x="488880" y="2785680"/>
            <a:ext cx="2203560" cy="85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externo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TB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ADATA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CBK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SLIM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44" name="object 18"/>
          <p:cNvSpPr/>
          <p:nvPr/>
        </p:nvSpPr>
        <p:spPr>
          <a:xfrm>
            <a:off x="3033360" y="2842920"/>
            <a:ext cx="9082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28.428.374/0001-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45" name="object 19"/>
          <p:cNvSpPr/>
          <p:nvPr/>
        </p:nvSpPr>
        <p:spPr>
          <a:xfrm>
            <a:off x="3967200" y="28998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510,00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46" name="object 20"/>
          <p:cNvSpPr/>
          <p:nvPr/>
        </p:nvSpPr>
        <p:spPr>
          <a:xfrm>
            <a:off x="4453200" y="2842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15:13:03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47" name="object 21"/>
          <p:cNvSpPr/>
          <p:nvPr/>
        </p:nvSpPr>
        <p:spPr>
          <a:xfrm>
            <a:off x="5072760" y="289980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48" name="object 22"/>
          <p:cNvSpPr/>
          <p:nvPr/>
        </p:nvSpPr>
        <p:spPr>
          <a:xfrm>
            <a:off x="5549040" y="289980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49" name="object 23"/>
          <p:cNvSpPr/>
          <p:nvPr/>
        </p:nvSpPr>
        <p:spPr>
          <a:xfrm>
            <a:off x="3033360" y="356688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50" name="object 24"/>
          <p:cNvSpPr/>
          <p:nvPr/>
        </p:nvSpPr>
        <p:spPr>
          <a:xfrm>
            <a:off x="3007800" y="345276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550,00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851" name="object 25"/>
          <p:cNvSpPr/>
          <p:nvPr/>
        </p:nvSpPr>
        <p:spPr>
          <a:xfrm>
            <a:off x="4453200" y="35668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18:01:40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52" name="object 26"/>
          <p:cNvSpPr/>
          <p:nvPr/>
        </p:nvSpPr>
        <p:spPr>
          <a:xfrm>
            <a:off x="4428000" y="345276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853" name="object 27"/>
          <p:cNvSpPr/>
          <p:nvPr/>
        </p:nvSpPr>
        <p:spPr>
          <a:xfrm>
            <a:off x="5549040" y="351000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54" name="object 28"/>
          <p:cNvSpPr/>
          <p:nvPr/>
        </p:nvSpPr>
        <p:spPr>
          <a:xfrm>
            <a:off x="660600" y="3728880"/>
            <a:ext cx="25275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externo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TB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WESTERN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DIGITAL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7" strike="noStrike">
                <a:latin typeface="Verdana"/>
              </a:rPr>
              <a:t>BUZG0010BBK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55" name="object 29"/>
          <p:cNvSpPr/>
          <p:nvPr/>
        </p:nvSpPr>
        <p:spPr>
          <a:xfrm>
            <a:off x="488880" y="4062600"/>
            <a:ext cx="1870200" cy="67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externo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TB</a:t>
            </a:r>
            <a:endParaRPr b="0" lang="pt-BR" sz="750" spc="-1" strike="noStrike">
              <a:latin typeface="Arial"/>
            </a:endParaRPr>
          </a:p>
          <a:p>
            <a:pPr marL="184320" algn="r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VETABELLE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TB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56" name="object 30"/>
          <p:cNvSpPr/>
          <p:nvPr/>
        </p:nvSpPr>
        <p:spPr>
          <a:xfrm>
            <a:off x="3033360" y="411984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57" name="object 31"/>
          <p:cNvSpPr/>
          <p:nvPr/>
        </p:nvSpPr>
        <p:spPr>
          <a:xfrm>
            <a:off x="3007800" y="400536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33.800.564/0001-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553,75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858" name="object 32"/>
          <p:cNvSpPr/>
          <p:nvPr/>
        </p:nvSpPr>
        <p:spPr>
          <a:xfrm>
            <a:off x="4453200" y="41198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00:21:16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59" name="object 33"/>
          <p:cNvSpPr/>
          <p:nvPr/>
        </p:nvSpPr>
        <p:spPr>
          <a:xfrm>
            <a:off x="4428000" y="400536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860" name="object 34"/>
          <p:cNvSpPr/>
          <p:nvPr/>
        </p:nvSpPr>
        <p:spPr>
          <a:xfrm>
            <a:off x="5549040" y="406260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61" name="object 35"/>
          <p:cNvSpPr/>
          <p:nvPr/>
        </p:nvSpPr>
        <p:spPr>
          <a:xfrm>
            <a:off x="3033360" y="467244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62" name="object 36"/>
          <p:cNvSpPr/>
          <p:nvPr/>
        </p:nvSpPr>
        <p:spPr>
          <a:xfrm>
            <a:off x="3007800" y="455796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20.060.598/0001-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700,00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863" name="object 37"/>
          <p:cNvSpPr/>
          <p:nvPr/>
        </p:nvSpPr>
        <p:spPr>
          <a:xfrm>
            <a:off x="4453200" y="46724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18:06:16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64" name="object 38"/>
          <p:cNvSpPr/>
          <p:nvPr/>
        </p:nvSpPr>
        <p:spPr>
          <a:xfrm>
            <a:off x="4428000" y="455796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865" name="object 39"/>
          <p:cNvSpPr/>
          <p:nvPr/>
        </p:nvSpPr>
        <p:spPr>
          <a:xfrm>
            <a:off x="5549040" y="461520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66" name="object 40"/>
          <p:cNvSpPr/>
          <p:nvPr/>
        </p:nvSpPr>
        <p:spPr>
          <a:xfrm>
            <a:off x="660600" y="4834440"/>
            <a:ext cx="2300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externo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TB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ADATA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2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AHV620S-1TU31-CBK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67" name="object 41"/>
          <p:cNvSpPr/>
          <p:nvPr/>
        </p:nvSpPr>
        <p:spPr>
          <a:xfrm>
            <a:off x="488880" y="5167800"/>
            <a:ext cx="196416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ARCA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EMPRESARIAIS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externo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TB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SEAGATE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SEAGATE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68" name="object 42"/>
          <p:cNvSpPr/>
          <p:nvPr/>
        </p:nvSpPr>
        <p:spPr>
          <a:xfrm>
            <a:off x="3033360" y="522504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69" name="object 43"/>
          <p:cNvSpPr/>
          <p:nvPr/>
        </p:nvSpPr>
        <p:spPr>
          <a:xfrm>
            <a:off x="3007800" y="511092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42.603.698/0001-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750,00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870" name="object 44"/>
          <p:cNvSpPr/>
          <p:nvPr/>
        </p:nvSpPr>
        <p:spPr>
          <a:xfrm>
            <a:off x="4453200" y="52250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15:51:02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71" name="object 45"/>
          <p:cNvSpPr/>
          <p:nvPr/>
        </p:nvSpPr>
        <p:spPr>
          <a:xfrm>
            <a:off x="4428000" y="511092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872" name="object 46"/>
          <p:cNvSpPr/>
          <p:nvPr/>
        </p:nvSpPr>
        <p:spPr>
          <a:xfrm>
            <a:off x="5549040" y="516780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73" name="object 47"/>
          <p:cNvSpPr/>
          <p:nvPr/>
        </p:nvSpPr>
        <p:spPr>
          <a:xfrm>
            <a:off x="488880" y="5834880"/>
            <a:ext cx="2384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MIDIA</a:t>
            </a:r>
            <a:r>
              <a:rPr b="0" lang="pt-BR" sz="750" spc="-7" strike="noStrike">
                <a:latin typeface="Verdana"/>
              </a:rPr>
              <a:t> SUPRIMENTOS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INFORMATICA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74" name="object 48"/>
          <p:cNvSpPr/>
          <p:nvPr/>
        </p:nvSpPr>
        <p:spPr>
          <a:xfrm>
            <a:off x="3033360" y="589212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75" name="object 49"/>
          <p:cNvSpPr/>
          <p:nvPr/>
        </p:nvSpPr>
        <p:spPr>
          <a:xfrm>
            <a:off x="3007800" y="577800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13.383.196/0001-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900,00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876" name="object 50"/>
          <p:cNvSpPr/>
          <p:nvPr/>
        </p:nvSpPr>
        <p:spPr>
          <a:xfrm>
            <a:off x="4453200" y="58921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17:31:13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77" name="object 51"/>
          <p:cNvSpPr/>
          <p:nvPr/>
        </p:nvSpPr>
        <p:spPr>
          <a:xfrm>
            <a:off x="4428000" y="577800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878" name="object 52"/>
          <p:cNvSpPr/>
          <p:nvPr/>
        </p:nvSpPr>
        <p:spPr>
          <a:xfrm>
            <a:off x="5549040" y="5663520"/>
            <a:ext cx="139464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09:47:38: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dia.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desclassificada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79" name="object 53"/>
          <p:cNvSpPr/>
          <p:nvPr/>
        </p:nvSpPr>
        <p:spPr>
          <a:xfrm>
            <a:off x="660600" y="6168600"/>
            <a:ext cx="14079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 1: HD externo 1 TB 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ADATA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1TB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80" name="object 54"/>
          <p:cNvSpPr/>
          <p:nvPr/>
        </p:nvSpPr>
        <p:spPr>
          <a:xfrm>
            <a:off x="488880" y="6616440"/>
            <a:ext cx="115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&amp;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CIA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81" name="object 55"/>
          <p:cNvSpPr/>
          <p:nvPr/>
        </p:nvSpPr>
        <p:spPr>
          <a:xfrm>
            <a:off x="2995200" y="655920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02.215.552/0001-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1.000,00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42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08:43:13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82" name="object 56"/>
          <p:cNvSpPr/>
          <p:nvPr/>
        </p:nvSpPr>
        <p:spPr>
          <a:xfrm>
            <a:off x="5549040" y="6445080"/>
            <a:ext cx="139464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09:44:08: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dia.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desclassificada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83" name="object 57"/>
          <p:cNvSpPr/>
          <p:nvPr/>
        </p:nvSpPr>
        <p:spPr>
          <a:xfrm>
            <a:off x="660600" y="6949800"/>
            <a:ext cx="20235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externo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TB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SEAGATE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STEA1000400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84" name="object 58"/>
          <p:cNvSpPr/>
          <p:nvPr/>
        </p:nvSpPr>
        <p:spPr>
          <a:xfrm>
            <a:off x="488880" y="72835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85" name="object 59"/>
          <p:cNvSpPr/>
          <p:nvPr/>
        </p:nvSpPr>
        <p:spPr>
          <a:xfrm>
            <a:off x="2995200" y="722628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1.500,00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81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19:31:46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86" name="object 60"/>
          <p:cNvSpPr/>
          <p:nvPr/>
        </p:nvSpPr>
        <p:spPr>
          <a:xfrm>
            <a:off x="5549040" y="72835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87" name="object 61"/>
          <p:cNvSpPr/>
          <p:nvPr/>
        </p:nvSpPr>
        <p:spPr>
          <a:xfrm>
            <a:off x="460440" y="7502760"/>
            <a:ext cx="3193200" cy="70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127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externo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TB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Seagate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STKM1000400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80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88" name="object 62"/>
          <p:cNvSpPr/>
          <p:nvPr/>
        </p:nvSpPr>
        <p:spPr>
          <a:xfrm>
            <a:off x="488880" y="827460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89" name="object 63"/>
          <p:cNvSpPr/>
          <p:nvPr/>
        </p:nvSpPr>
        <p:spPr>
          <a:xfrm>
            <a:off x="2137680" y="827460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90" name="object 64"/>
          <p:cNvSpPr/>
          <p:nvPr/>
        </p:nvSpPr>
        <p:spPr>
          <a:xfrm>
            <a:off x="4100760" y="8160120"/>
            <a:ext cx="27561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631800" indent="-61992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Data /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8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91" name="object 65"/>
          <p:cNvSpPr/>
          <p:nvPr/>
        </p:nvSpPr>
        <p:spPr>
          <a:xfrm>
            <a:off x="488880" y="86079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428,00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92" name="object 66"/>
          <p:cNvSpPr/>
          <p:nvPr/>
        </p:nvSpPr>
        <p:spPr>
          <a:xfrm>
            <a:off x="2137680" y="860796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93" name="object 67"/>
          <p:cNvSpPr/>
          <p:nvPr/>
        </p:nvSpPr>
        <p:spPr>
          <a:xfrm>
            <a:off x="4100760" y="8665200"/>
            <a:ext cx="171432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10:16:13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10:28:24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10:53:56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94" name="object 68"/>
          <p:cNvSpPr/>
          <p:nvPr/>
        </p:nvSpPr>
        <p:spPr>
          <a:xfrm>
            <a:off x="4075200" y="8551080"/>
            <a:ext cx="266292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1129" spc="-7" strike="noStrike" baseline="-33000">
                <a:latin typeface="Verdana"/>
              </a:rPr>
              <a:t>CLASSIFICADO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895" name="object 69"/>
          <p:cNvSpPr/>
          <p:nvPr/>
        </p:nvSpPr>
        <p:spPr>
          <a:xfrm>
            <a:off x="488880" y="88844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429,00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96" name="object 70"/>
          <p:cNvSpPr/>
          <p:nvPr/>
        </p:nvSpPr>
        <p:spPr>
          <a:xfrm>
            <a:off x="2137680" y="888444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97" name="object 71"/>
          <p:cNvSpPr/>
          <p:nvPr/>
        </p:nvSpPr>
        <p:spPr>
          <a:xfrm>
            <a:off x="4100760" y="8827200"/>
            <a:ext cx="596520" cy="151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10:15:10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10:14:42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10:14:30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10:14:15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10:14:21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98" name="object 72"/>
          <p:cNvSpPr/>
          <p:nvPr/>
        </p:nvSpPr>
        <p:spPr>
          <a:xfrm>
            <a:off x="5959080" y="8884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99" name="object 73"/>
          <p:cNvSpPr/>
          <p:nvPr/>
        </p:nvSpPr>
        <p:spPr>
          <a:xfrm>
            <a:off x="488880" y="91609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00" name="object 74"/>
          <p:cNvSpPr/>
          <p:nvPr/>
        </p:nvSpPr>
        <p:spPr>
          <a:xfrm>
            <a:off x="2137680" y="916092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01" name="object 75"/>
          <p:cNvSpPr/>
          <p:nvPr/>
        </p:nvSpPr>
        <p:spPr>
          <a:xfrm>
            <a:off x="5959080" y="9160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02" name="object 76"/>
          <p:cNvSpPr/>
          <p:nvPr/>
        </p:nvSpPr>
        <p:spPr>
          <a:xfrm>
            <a:off x="488880" y="94370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03" name="object 77"/>
          <p:cNvSpPr/>
          <p:nvPr/>
        </p:nvSpPr>
        <p:spPr>
          <a:xfrm>
            <a:off x="2137680" y="94370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04" name="object 78"/>
          <p:cNvSpPr/>
          <p:nvPr/>
        </p:nvSpPr>
        <p:spPr>
          <a:xfrm>
            <a:off x="5959080" y="9437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05" name="object 79"/>
          <p:cNvSpPr/>
          <p:nvPr/>
        </p:nvSpPr>
        <p:spPr>
          <a:xfrm>
            <a:off x="488880" y="97135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06" name="object 80"/>
          <p:cNvSpPr/>
          <p:nvPr/>
        </p:nvSpPr>
        <p:spPr>
          <a:xfrm>
            <a:off x="2137680" y="971352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07" name="object 81"/>
          <p:cNvSpPr/>
          <p:nvPr/>
        </p:nvSpPr>
        <p:spPr>
          <a:xfrm>
            <a:off x="5959080" y="9713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08" name="object 82"/>
          <p:cNvSpPr/>
          <p:nvPr/>
        </p:nvSpPr>
        <p:spPr>
          <a:xfrm>
            <a:off x="488880" y="99900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09" name="object 83"/>
          <p:cNvSpPr/>
          <p:nvPr/>
        </p:nvSpPr>
        <p:spPr>
          <a:xfrm>
            <a:off x="2137680" y="99900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10" name="object 84"/>
          <p:cNvSpPr/>
          <p:nvPr/>
        </p:nvSpPr>
        <p:spPr>
          <a:xfrm>
            <a:off x="5959080" y="9990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11" name="object 85"/>
          <p:cNvSpPr/>
          <p:nvPr/>
        </p:nvSpPr>
        <p:spPr>
          <a:xfrm>
            <a:off x="488880" y="102088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12" name="object 86"/>
          <p:cNvSpPr/>
          <p:nvPr/>
        </p:nvSpPr>
        <p:spPr>
          <a:xfrm>
            <a:off x="2137680" y="1020888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13" name="object 87"/>
          <p:cNvSpPr/>
          <p:nvPr/>
        </p:nvSpPr>
        <p:spPr>
          <a:xfrm>
            <a:off x="5959080" y="10208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" name="object 44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915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40A62929-BE1F-431E-A911-CB873FAF1D0B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916" name="object 2"/>
          <p:cNvSpPr/>
          <p:nvPr/>
        </p:nvSpPr>
        <p:spPr>
          <a:xfrm>
            <a:off x="323280" y="165240"/>
            <a:ext cx="81612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 13:16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917" name="object 3"/>
          <p:cNvSpPr/>
          <p:nvPr/>
        </p:nvSpPr>
        <p:spPr>
          <a:xfrm>
            <a:off x="3881520" y="165240"/>
            <a:ext cx="96804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5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10:13:46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1918" name="object 4"/>
          <p:cNvGraphicFramePr/>
          <p:nvPr/>
        </p:nvGraphicFramePr>
        <p:xfrm>
          <a:off x="469800" y="644040"/>
          <a:ext cx="3600720" cy="9682920"/>
        </p:xfrm>
        <a:graphic>
          <a:graphicData uri="http://schemas.openxmlformats.org/drawingml/2006/table">
            <a:tbl>
              <a:tblPr/>
              <a:tblGrid>
                <a:gridCol w="1024560"/>
                <a:gridCol w="2576160"/>
              </a:tblGrid>
              <a:tr h="19584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438,00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439,00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INOVAMAX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TELEINFORMATICA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440,00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445,00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INOVAMAX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TELEINFORMATICA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448,00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449,00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450,00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454,00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455,00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459,00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460,00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462,00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462,50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83040">
                <a:tc>
                  <a:txBody>
                    <a:bodyPr lIns="0" rIns="0" tIns="54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463,00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92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309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NELSO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DUTRA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COMÉRCIO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SERVIÇOS </a:t>
                      </a:r>
                      <a:r>
                        <a:rPr b="0" lang="pt-BR" sz="750" spc="-25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TELEFONIA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6680"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5520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IMPORTAÇÕES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EXPORTAÇÕES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464,00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465,00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469,00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470,00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83040">
                <a:tc>
                  <a:txBody>
                    <a:bodyPr lIns="0" rIns="0" tIns="54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473,00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92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309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NELSO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DUTRA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COMÉRCIO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SERVIÇOS </a:t>
                      </a:r>
                      <a:r>
                        <a:rPr b="0" lang="pt-BR" sz="750" spc="-25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TELEFONIA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6680"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5520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IMPORTAÇÕES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EXPORTAÇÕES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474,00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475,00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479,00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480,00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484,00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485,00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487,00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488,00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489,00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490,00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493,50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TARICK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KARIM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KHADER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03851673000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494,00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494,50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TARICK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KARIM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KHADER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03851673000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495,00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496,50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TARICK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KARIM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KHADER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03851673000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740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ts val="811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497,00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55200">
                        <a:lnSpc>
                          <a:spcPts val="811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INOVAMAX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TELEINFORMATICA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1919" name="object 5"/>
          <p:cNvSpPr/>
          <p:nvPr/>
        </p:nvSpPr>
        <p:spPr>
          <a:xfrm>
            <a:off x="4100760" y="574920"/>
            <a:ext cx="596520" cy="356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10:12:50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10:10:27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10:08:39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10:08:25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10:06:08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10:05:45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10:05:10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10:04:59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10:04:37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10:04:21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10:04:08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10:03:50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10:03:46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20" name="object 6"/>
          <p:cNvSpPr/>
          <p:nvPr/>
        </p:nvSpPr>
        <p:spPr>
          <a:xfrm>
            <a:off x="5959080" y="631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21" name="object 7"/>
          <p:cNvSpPr/>
          <p:nvPr/>
        </p:nvSpPr>
        <p:spPr>
          <a:xfrm>
            <a:off x="5959080" y="908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22" name="object 8"/>
          <p:cNvSpPr/>
          <p:nvPr/>
        </p:nvSpPr>
        <p:spPr>
          <a:xfrm>
            <a:off x="5959080" y="1184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23" name="object 9"/>
          <p:cNvSpPr/>
          <p:nvPr/>
        </p:nvSpPr>
        <p:spPr>
          <a:xfrm>
            <a:off x="5959080" y="1460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24" name="object 10"/>
          <p:cNvSpPr/>
          <p:nvPr/>
        </p:nvSpPr>
        <p:spPr>
          <a:xfrm>
            <a:off x="5959080" y="1737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25" name="object 11"/>
          <p:cNvSpPr/>
          <p:nvPr/>
        </p:nvSpPr>
        <p:spPr>
          <a:xfrm>
            <a:off x="5959080" y="2013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26" name="object 12"/>
          <p:cNvSpPr/>
          <p:nvPr/>
        </p:nvSpPr>
        <p:spPr>
          <a:xfrm>
            <a:off x="5959080" y="2289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27" name="object 13"/>
          <p:cNvSpPr/>
          <p:nvPr/>
        </p:nvSpPr>
        <p:spPr>
          <a:xfrm>
            <a:off x="5959080" y="2566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28" name="object 14"/>
          <p:cNvSpPr/>
          <p:nvPr/>
        </p:nvSpPr>
        <p:spPr>
          <a:xfrm>
            <a:off x="5959080" y="2842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29" name="object 15"/>
          <p:cNvSpPr/>
          <p:nvPr/>
        </p:nvSpPr>
        <p:spPr>
          <a:xfrm>
            <a:off x="5959080" y="311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30" name="object 16"/>
          <p:cNvSpPr/>
          <p:nvPr/>
        </p:nvSpPr>
        <p:spPr>
          <a:xfrm>
            <a:off x="5959080" y="3395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31" name="object 17"/>
          <p:cNvSpPr/>
          <p:nvPr/>
        </p:nvSpPr>
        <p:spPr>
          <a:xfrm>
            <a:off x="5959080" y="3672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32" name="object 18"/>
          <p:cNvSpPr/>
          <p:nvPr/>
        </p:nvSpPr>
        <p:spPr>
          <a:xfrm>
            <a:off x="5959080" y="3948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33" name="object 19"/>
          <p:cNvSpPr/>
          <p:nvPr/>
        </p:nvSpPr>
        <p:spPr>
          <a:xfrm>
            <a:off x="4100760" y="4224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10:03:37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34" name="object 20"/>
          <p:cNvSpPr/>
          <p:nvPr/>
        </p:nvSpPr>
        <p:spPr>
          <a:xfrm>
            <a:off x="5959080" y="4281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35" name="object 21"/>
          <p:cNvSpPr/>
          <p:nvPr/>
        </p:nvSpPr>
        <p:spPr>
          <a:xfrm>
            <a:off x="4100760" y="4557960"/>
            <a:ext cx="596520" cy="140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10:03:25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10:03:13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10:02:45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10:02:01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10:02:00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36" name="object 22"/>
          <p:cNvSpPr/>
          <p:nvPr/>
        </p:nvSpPr>
        <p:spPr>
          <a:xfrm>
            <a:off x="5959080" y="4615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37" name="object 23"/>
          <p:cNvSpPr/>
          <p:nvPr/>
        </p:nvSpPr>
        <p:spPr>
          <a:xfrm>
            <a:off x="5959080" y="4891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38" name="object 24"/>
          <p:cNvSpPr/>
          <p:nvPr/>
        </p:nvSpPr>
        <p:spPr>
          <a:xfrm>
            <a:off x="5959080" y="51681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39" name="object 25"/>
          <p:cNvSpPr/>
          <p:nvPr/>
        </p:nvSpPr>
        <p:spPr>
          <a:xfrm>
            <a:off x="5959080" y="5444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40" name="object 26"/>
          <p:cNvSpPr/>
          <p:nvPr/>
        </p:nvSpPr>
        <p:spPr>
          <a:xfrm>
            <a:off x="5959080" y="5778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41" name="object 27"/>
          <p:cNvSpPr/>
          <p:nvPr/>
        </p:nvSpPr>
        <p:spPr>
          <a:xfrm>
            <a:off x="4100760" y="6054120"/>
            <a:ext cx="596520" cy="427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10:00:12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10:00:02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09:59:46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09:59:37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09:59:17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09:58:55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09:58:42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09:58:32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09:58:13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09:56:17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09:56:04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09:55:32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09:53:23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09:52:59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09:50:30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42" name="object 28"/>
          <p:cNvSpPr/>
          <p:nvPr/>
        </p:nvSpPr>
        <p:spPr>
          <a:xfrm>
            <a:off x="5959080" y="6111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43" name="object 29"/>
          <p:cNvSpPr/>
          <p:nvPr/>
        </p:nvSpPr>
        <p:spPr>
          <a:xfrm>
            <a:off x="5959080" y="6387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44" name="object 30"/>
          <p:cNvSpPr/>
          <p:nvPr/>
        </p:nvSpPr>
        <p:spPr>
          <a:xfrm>
            <a:off x="5959080" y="6663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45" name="object 31"/>
          <p:cNvSpPr/>
          <p:nvPr/>
        </p:nvSpPr>
        <p:spPr>
          <a:xfrm>
            <a:off x="5959080" y="6940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46" name="object 32"/>
          <p:cNvSpPr/>
          <p:nvPr/>
        </p:nvSpPr>
        <p:spPr>
          <a:xfrm>
            <a:off x="5959080" y="7216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47" name="object 33"/>
          <p:cNvSpPr/>
          <p:nvPr/>
        </p:nvSpPr>
        <p:spPr>
          <a:xfrm>
            <a:off x="5959080" y="7493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48" name="object 34"/>
          <p:cNvSpPr/>
          <p:nvPr/>
        </p:nvSpPr>
        <p:spPr>
          <a:xfrm>
            <a:off x="5959080" y="7769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49" name="object 35"/>
          <p:cNvSpPr/>
          <p:nvPr/>
        </p:nvSpPr>
        <p:spPr>
          <a:xfrm>
            <a:off x="5959080" y="8046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50" name="object 36"/>
          <p:cNvSpPr/>
          <p:nvPr/>
        </p:nvSpPr>
        <p:spPr>
          <a:xfrm>
            <a:off x="5959080" y="8322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51" name="object 37"/>
          <p:cNvSpPr/>
          <p:nvPr/>
        </p:nvSpPr>
        <p:spPr>
          <a:xfrm>
            <a:off x="5959080" y="8598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52" name="object 38"/>
          <p:cNvSpPr/>
          <p:nvPr/>
        </p:nvSpPr>
        <p:spPr>
          <a:xfrm>
            <a:off x="5959080" y="8875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53" name="object 39"/>
          <p:cNvSpPr/>
          <p:nvPr/>
        </p:nvSpPr>
        <p:spPr>
          <a:xfrm>
            <a:off x="5959080" y="9151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54" name="object 40"/>
          <p:cNvSpPr/>
          <p:nvPr/>
        </p:nvSpPr>
        <p:spPr>
          <a:xfrm>
            <a:off x="5959080" y="9427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55" name="object 41"/>
          <p:cNvSpPr/>
          <p:nvPr/>
        </p:nvSpPr>
        <p:spPr>
          <a:xfrm>
            <a:off x="5959080" y="97041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56" name="object 42"/>
          <p:cNvSpPr/>
          <p:nvPr/>
        </p:nvSpPr>
        <p:spPr>
          <a:xfrm>
            <a:off x="5959080" y="9980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57" name="object 43"/>
          <p:cNvSpPr/>
          <p:nvPr/>
        </p:nvSpPr>
        <p:spPr>
          <a:xfrm>
            <a:off x="5959080" y="10199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8" name="object 64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959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BEC4C77A-8511-4109-B287-543D08EE0F20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960" name="object 2"/>
          <p:cNvSpPr/>
          <p:nvPr/>
        </p:nvSpPr>
        <p:spPr>
          <a:xfrm>
            <a:off x="323280" y="165240"/>
            <a:ext cx="81612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 13:16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961" name="object 3"/>
          <p:cNvSpPr/>
          <p:nvPr/>
        </p:nvSpPr>
        <p:spPr>
          <a:xfrm>
            <a:off x="3881520" y="165240"/>
            <a:ext cx="96804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5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09:50:09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62" name="object 4"/>
          <p:cNvSpPr/>
          <p:nvPr/>
        </p:nvSpPr>
        <p:spPr>
          <a:xfrm>
            <a:off x="488880" y="6318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63" name="object 5"/>
          <p:cNvSpPr/>
          <p:nvPr/>
        </p:nvSpPr>
        <p:spPr>
          <a:xfrm>
            <a:off x="2137680" y="6318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64" name="object 6"/>
          <p:cNvSpPr/>
          <p:nvPr/>
        </p:nvSpPr>
        <p:spPr>
          <a:xfrm>
            <a:off x="4100760" y="57492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09:48:56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17:00:31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65" name="object 7"/>
          <p:cNvSpPr/>
          <p:nvPr/>
        </p:nvSpPr>
        <p:spPr>
          <a:xfrm>
            <a:off x="5959080" y="631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66" name="object 8"/>
          <p:cNvSpPr/>
          <p:nvPr/>
        </p:nvSpPr>
        <p:spPr>
          <a:xfrm>
            <a:off x="488880" y="90828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67" name="object 9"/>
          <p:cNvSpPr/>
          <p:nvPr/>
        </p:nvSpPr>
        <p:spPr>
          <a:xfrm>
            <a:off x="2137680" y="90828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68" name="object 10"/>
          <p:cNvSpPr/>
          <p:nvPr/>
        </p:nvSpPr>
        <p:spPr>
          <a:xfrm>
            <a:off x="5959080" y="908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69" name="object 11"/>
          <p:cNvSpPr/>
          <p:nvPr/>
        </p:nvSpPr>
        <p:spPr>
          <a:xfrm>
            <a:off x="488880" y="124200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510,00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70" name="object 12"/>
          <p:cNvSpPr/>
          <p:nvPr/>
        </p:nvSpPr>
        <p:spPr>
          <a:xfrm>
            <a:off x="2137680" y="1242000"/>
            <a:ext cx="1914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71" name="object 13"/>
          <p:cNvSpPr/>
          <p:nvPr/>
        </p:nvSpPr>
        <p:spPr>
          <a:xfrm>
            <a:off x="2112120" y="1127520"/>
            <a:ext cx="26100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31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24/02/2022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972" name="object 14"/>
          <p:cNvSpPr/>
          <p:nvPr/>
        </p:nvSpPr>
        <p:spPr>
          <a:xfrm>
            <a:off x="4100760" y="12988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15:13:03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73" name="object 15"/>
          <p:cNvSpPr/>
          <p:nvPr/>
        </p:nvSpPr>
        <p:spPr>
          <a:xfrm>
            <a:off x="5959080" y="1242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74" name="object 16"/>
          <p:cNvSpPr/>
          <p:nvPr/>
        </p:nvSpPr>
        <p:spPr>
          <a:xfrm>
            <a:off x="488880" y="157536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550,00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75" name="object 17"/>
          <p:cNvSpPr/>
          <p:nvPr/>
        </p:nvSpPr>
        <p:spPr>
          <a:xfrm>
            <a:off x="2137680" y="157536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76" name="object 18"/>
          <p:cNvSpPr/>
          <p:nvPr/>
        </p:nvSpPr>
        <p:spPr>
          <a:xfrm>
            <a:off x="4100760" y="1518120"/>
            <a:ext cx="596520" cy="107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18:01:40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00:21:16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18:06:16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15:51:02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77" name="object 19"/>
          <p:cNvSpPr/>
          <p:nvPr/>
        </p:nvSpPr>
        <p:spPr>
          <a:xfrm>
            <a:off x="5959080" y="1575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78" name="object 20"/>
          <p:cNvSpPr/>
          <p:nvPr/>
        </p:nvSpPr>
        <p:spPr>
          <a:xfrm>
            <a:off x="488880" y="185184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553,75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79" name="object 21"/>
          <p:cNvSpPr/>
          <p:nvPr/>
        </p:nvSpPr>
        <p:spPr>
          <a:xfrm>
            <a:off x="2137680" y="185184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80" name="object 22"/>
          <p:cNvSpPr/>
          <p:nvPr/>
        </p:nvSpPr>
        <p:spPr>
          <a:xfrm>
            <a:off x="5959080" y="1851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81" name="object 23"/>
          <p:cNvSpPr/>
          <p:nvPr/>
        </p:nvSpPr>
        <p:spPr>
          <a:xfrm>
            <a:off x="488880" y="212796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82" name="object 24"/>
          <p:cNvSpPr/>
          <p:nvPr/>
        </p:nvSpPr>
        <p:spPr>
          <a:xfrm>
            <a:off x="2137680" y="212796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83" name="object 25"/>
          <p:cNvSpPr/>
          <p:nvPr/>
        </p:nvSpPr>
        <p:spPr>
          <a:xfrm>
            <a:off x="5959080" y="2127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84" name="object 26"/>
          <p:cNvSpPr/>
          <p:nvPr/>
        </p:nvSpPr>
        <p:spPr>
          <a:xfrm>
            <a:off x="488880" y="240444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750,00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85" name="object 27"/>
          <p:cNvSpPr/>
          <p:nvPr/>
        </p:nvSpPr>
        <p:spPr>
          <a:xfrm>
            <a:off x="2137680" y="2404440"/>
            <a:ext cx="1891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ARCA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EMPRESARIAIS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86" name="object 28"/>
          <p:cNvSpPr/>
          <p:nvPr/>
        </p:nvSpPr>
        <p:spPr>
          <a:xfrm>
            <a:off x="5959080" y="2404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87" name="object 29"/>
          <p:cNvSpPr/>
          <p:nvPr/>
        </p:nvSpPr>
        <p:spPr>
          <a:xfrm>
            <a:off x="488880" y="290952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88" name="object 30"/>
          <p:cNvSpPr/>
          <p:nvPr/>
        </p:nvSpPr>
        <p:spPr>
          <a:xfrm>
            <a:off x="2137680" y="2852280"/>
            <a:ext cx="13971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MIDIA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SUPRIMENTOS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89" name="object 31"/>
          <p:cNvSpPr/>
          <p:nvPr/>
        </p:nvSpPr>
        <p:spPr>
          <a:xfrm>
            <a:off x="4100760" y="2852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17:31:13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90" name="object 32"/>
          <p:cNvSpPr/>
          <p:nvPr/>
        </p:nvSpPr>
        <p:spPr>
          <a:xfrm>
            <a:off x="5959080" y="2623680"/>
            <a:ext cx="978840" cy="166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09:47:38: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desclassificada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09:44:08: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desclassificada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91" name="object 33"/>
          <p:cNvSpPr/>
          <p:nvPr/>
        </p:nvSpPr>
        <p:spPr>
          <a:xfrm>
            <a:off x="488880" y="364320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1.000,00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92" name="object 34"/>
          <p:cNvSpPr/>
          <p:nvPr/>
        </p:nvSpPr>
        <p:spPr>
          <a:xfrm>
            <a:off x="2137680" y="3643200"/>
            <a:ext cx="115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&amp;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CIA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93" name="object 35"/>
          <p:cNvSpPr/>
          <p:nvPr/>
        </p:nvSpPr>
        <p:spPr>
          <a:xfrm>
            <a:off x="4100760" y="3585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08:43:13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94" name="object 36"/>
          <p:cNvSpPr/>
          <p:nvPr/>
        </p:nvSpPr>
        <p:spPr>
          <a:xfrm>
            <a:off x="488880" y="414828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1.500,00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95" name="object 37"/>
          <p:cNvSpPr/>
          <p:nvPr/>
        </p:nvSpPr>
        <p:spPr>
          <a:xfrm>
            <a:off x="2137680" y="41482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96" name="object 38"/>
          <p:cNvSpPr/>
          <p:nvPr/>
        </p:nvSpPr>
        <p:spPr>
          <a:xfrm>
            <a:off x="4100760" y="4091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19:31:46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97" name="object 39"/>
          <p:cNvSpPr/>
          <p:nvPr/>
        </p:nvSpPr>
        <p:spPr>
          <a:xfrm>
            <a:off x="5959080" y="4148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98" name="object 40"/>
          <p:cNvSpPr/>
          <p:nvPr/>
        </p:nvSpPr>
        <p:spPr>
          <a:xfrm>
            <a:off x="460440" y="4557960"/>
            <a:ext cx="713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Classificação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99" name="object 41"/>
          <p:cNvSpPr/>
          <p:nvPr/>
        </p:nvSpPr>
        <p:spPr>
          <a:xfrm>
            <a:off x="488880" y="4806000"/>
            <a:ext cx="2179080" cy="122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Posição</a:t>
            </a:r>
            <a:r>
              <a:rPr b="0" lang="pt-BR" sz="750" spc="13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1º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2º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3º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4º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00" name="object 42"/>
          <p:cNvSpPr/>
          <p:nvPr/>
        </p:nvSpPr>
        <p:spPr>
          <a:xfrm>
            <a:off x="5437800" y="4806000"/>
            <a:ext cx="4860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01" name="object 43"/>
          <p:cNvSpPr/>
          <p:nvPr/>
        </p:nvSpPr>
        <p:spPr>
          <a:xfrm>
            <a:off x="6398640" y="4748760"/>
            <a:ext cx="681480" cy="57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1320" indent="-10908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Melhor Oferta  Global (R$)</a:t>
            </a:r>
            <a:endParaRPr b="0" lang="pt-BR" sz="750" spc="-1" strike="noStrike">
              <a:latin typeface="Arial"/>
            </a:endParaRPr>
          </a:p>
          <a:p>
            <a:pPr marL="121320" indent="-109080">
              <a:lnSpc>
                <a:spcPct val="100000"/>
              </a:lnSpc>
              <a:spcBef>
                <a:spcPts val="34"/>
              </a:spcBef>
              <a:buNone/>
              <a:tabLst>
                <a:tab algn="l" pos="0"/>
              </a:tabLst>
            </a:pPr>
            <a:endParaRPr b="0" lang="pt-BR" sz="750" spc="-1" strike="noStrike">
              <a:latin typeface="Arial"/>
            </a:endParaRPr>
          </a:p>
          <a:p>
            <a:pPr marL="121320" indent="-10908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428,00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02" name="object 44"/>
          <p:cNvSpPr/>
          <p:nvPr/>
        </p:nvSpPr>
        <p:spPr>
          <a:xfrm>
            <a:off x="5226840" y="5024880"/>
            <a:ext cx="908280" cy="107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20.060.598/0001-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07.055.987/0001-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90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81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03" name="object 45"/>
          <p:cNvSpPr/>
          <p:nvPr/>
        </p:nvSpPr>
        <p:spPr>
          <a:xfrm>
            <a:off x="6717240" y="53586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429,00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04" name="object 46"/>
          <p:cNvSpPr/>
          <p:nvPr/>
        </p:nvSpPr>
        <p:spPr>
          <a:xfrm>
            <a:off x="6717240" y="56350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05" name="object 47"/>
          <p:cNvSpPr/>
          <p:nvPr/>
        </p:nvSpPr>
        <p:spPr>
          <a:xfrm>
            <a:off x="6717240" y="59112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449,00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06" name="object 48"/>
          <p:cNvSpPr/>
          <p:nvPr/>
        </p:nvSpPr>
        <p:spPr>
          <a:xfrm>
            <a:off x="488880" y="618768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07" name="object 49"/>
          <p:cNvSpPr/>
          <p:nvPr/>
        </p:nvSpPr>
        <p:spPr>
          <a:xfrm>
            <a:off x="898920" y="6244920"/>
            <a:ext cx="1085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08" name="object 50"/>
          <p:cNvSpPr/>
          <p:nvPr/>
        </p:nvSpPr>
        <p:spPr>
          <a:xfrm>
            <a:off x="898920" y="6130440"/>
            <a:ext cx="52365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22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28.428.374/0001-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09" name="object 51"/>
          <p:cNvSpPr/>
          <p:nvPr/>
        </p:nvSpPr>
        <p:spPr>
          <a:xfrm>
            <a:off x="5226840" y="6197040"/>
            <a:ext cx="908280" cy="72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algn="ctr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21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33.800.564/0001-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68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42.603.698/0001-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10" name="object 52"/>
          <p:cNvSpPr/>
          <p:nvPr/>
        </p:nvSpPr>
        <p:spPr>
          <a:xfrm>
            <a:off x="6717240" y="61876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463,00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11" name="object 53"/>
          <p:cNvSpPr/>
          <p:nvPr/>
        </p:nvSpPr>
        <p:spPr>
          <a:xfrm>
            <a:off x="488880" y="646380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12" name="object 54"/>
          <p:cNvSpPr/>
          <p:nvPr/>
        </p:nvSpPr>
        <p:spPr>
          <a:xfrm>
            <a:off x="898920" y="646380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13" name="object 55"/>
          <p:cNvSpPr/>
          <p:nvPr/>
        </p:nvSpPr>
        <p:spPr>
          <a:xfrm>
            <a:off x="6717240" y="64638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493,50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14" name="object 56"/>
          <p:cNvSpPr/>
          <p:nvPr/>
        </p:nvSpPr>
        <p:spPr>
          <a:xfrm>
            <a:off x="488880" y="674028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15" name="object 57"/>
          <p:cNvSpPr/>
          <p:nvPr/>
        </p:nvSpPr>
        <p:spPr>
          <a:xfrm>
            <a:off x="898920" y="6740280"/>
            <a:ext cx="1891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ARCA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EMPRESARIAIS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16" name="object 58"/>
          <p:cNvSpPr/>
          <p:nvPr/>
        </p:nvSpPr>
        <p:spPr>
          <a:xfrm>
            <a:off x="6717240" y="67402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17" name="object 59"/>
          <p:cNvSpPr/>
          <p:nvPr/>
        </p:nvSpPr>
        <p:spPr>
          <a:xfrm>
            <a:off x="460440" y="7102440"/>
            <a:ext cx="2054520" cy="99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10:28:50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18" name="object 60"/>
          <p:cNvSpPr/>
          <p:nvPr/>
        </p:nvSpPr>
        <p:spPr>
          <a:xfrm>
            <a:off x="2814120" y="7454880"/>
            <a:ext cx="1080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 10:53:48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19" name="object 61"/>
          <p:cNvSpPr/>
          <p:nvPr/>
        </p:nvSpPr>
        <p:spPr>
          <a:xfrm>
            <a:off x="5139360" y="7502760"/>
            <a:ext cx="902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Reabertura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2020" name="object 62"/>
          <p:cNvGraphicFramePr/>
          <p:nvPr/>
        </p:nvGraphicFramePr>
        <p:xfrm>
          <a:off x="441360" y="8057880"/>
          <a:ext cx="5991480" cy="1687680"/>
        </p:xfrm>
        <a:graphic>
          <a:graphicData uri="http://schemas.openxmlformats.org/drawingml/2006/table">
            <a:tbl>
              <a:tblPr/>
              <a:tblGrid>
                <a:gridCol w="2004480"/>
                <a:gridCol w="1971360"/>
                <a:gridCol w="1177920"/>
                <a:gridCol w="837720"/>
              </a:tblGrid>
              <a:tr h="396000">
                <a:tc>
                  <a:txBody>
                    <a:bodyPr lIns="0" rIns="0" tIns="36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10:53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51516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51516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Aceita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rowSpan="2">
                  <a:tcPr anchor="t">
                    <a:noFill/>
                  </a:tcPr>
                </a:tc>
              </a:tr>
              <a:tr h="433440">
                <a:tc>
                  <a:txBody>
                    <a:bodyPr lIns="0" rIns="0" tIns="18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4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Prazos</a:t>
                      </a:r>
                      <a:r>
                        <a:rPr b="1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envio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documentação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17604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Início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Fim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Tipo</a:t>
                      </a:r>
                      <a:r>
                        <a:rPr b="0" lang="pt-BR" sz="750" spc="-5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Prazo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7604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10:54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11:54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Fechado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Normal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0440">
                <a:tc>
                  <a:txBody>
                    <a:bodyPr lIns="0" rIns="0" tIns="374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Resultado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32580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12:40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5192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Usuário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5192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327600">
                        <a:lnSpc>
                          <a:spcPts val="128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2021" name="object 63"/>
          <p:cNvSpPr/>
          <p:nvPr/>
        </p:nvSpPr>
        <p:spPr>
          <a:xfrm>
            <a:off x="460440" y="9923040"/>
            <a:ext cx="518184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12:40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12:42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2" name="object 48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023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073540EA-2785-4C73-BD78-90D72764C11F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024" name="object 2"/>
          <p:cNvSpPr/>
          <p:nvPr/>
        </p:nvSpPr>
        <p:spPr>
          <a:xfrm>
            <a:off x="323280" y="165240"/>
            <a:ext cx="4526640" cy="76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3570480"/>
              </a:tabLst>
            </a:pPr>
            <a:r>
              <a:rPr b="0" lang="pt-BR" sz="800" spc="-1" strike="noStrike">
                <a:latin typeface="Arial MT"/>
              </a:rPr>
              <a:t>25/02/2022 13:16</a:t>
            </a:r>
            <a:r>
              <a:rPr b="0" lang="pt-BR" sz="800" spc="-1" strike="noStrike">
                <a:latin typeface="Arial MT"/>
              </a:rPr>
              <a:t>	</a:t>
            </a: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541"/>
              </a:spcBef>
              <a:buNone/>
              <a:tabLst>
                <a:tab algn="l" pos="3570480"/>
              </a:tabLst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buNone/>
              <a:tabLst>
                <a:tab algn="l" pos="3570480"/>
              </a:tabLst>
            </a:pP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556"/>
              </a:spcBef>
              <a:buNone/>
              <a:tabLst>
                <a:tab algn="l" pos="3570480"/>
              </a:tabLst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25" name="object 3"/>
          <p:cNvSpPr/>
          <p:nvPr/>
        </p:nvSpPr>
        <p:spPr>
          <a:xfrm>
            <a:off x="444600" y="908280"/>
            <a:ext cx="1269720" cy="41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  <a:tabLst>
                <a:tab algn="l" pos="62856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57240">
              <a:lnSpc>
                <a:spcPct val="100000"/>
              </a:lnSpc>
              <a:spcBef>
                <a:spcPts val="675"/>
              </a:spcBef>
              <a:buNone/>
              <a:tabLst>
                <a:tab algn="l" pos="628560"/>
              </a:tabLst>
            </a:pPr>
            <a:r>
              <a:rPr b="0" lang="pt-BR" sz="1129" spc="-1" strike="noStrike" baseline="-33000">
                <a:latin typeface="Verdana"/>
              </a:rPr>
              <a:t>Negociação</a:t>
            </a:r>
            <a:r>
              <a:rPr b="0" lang="pt-BR" sz="1129" spc="72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26" name="object 4"/>
          <p:cNvSpPr/>
          <p:nvPr/>
        </p:nvSpPr>
        <p:spPr>
          <a:xfrm>
            <a:off x="1899360" y="908280"/>
            <a:ext cx="61560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27" name="object 5"/>
          <p:cNvSpPr/>
          <p:nvPr/>
        </p:nvSpPr>
        <p:spPr>
          <a:xfrm>
            <a:off x="2737800" y="908280"/>
            <a:ext cx="101124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28" name="object 6"/>
          <p:cNvSpPr/>
          <p:nvPr/>
        </p:nvSpPr>
        <p:spPr>
          <a:xfrm>
            <a:off x="4155120" y="851040"/>
            <a:ext cx="29440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Classificado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(Unitário,</a:t>
            </a:r>
            <a:r>
              <a:rPr b="1" lang="pt-BR" sz="750" spc="37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Ofertado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(Unitário,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29" name="object 7"/>
          <p:cNvSpPr/>
          <p:nvPr/>
        </p:nvSpPr>
        <p:spPr>
          <a:xfrm>
            <a:off x="5297400" y="965520"/>
            <a:ext cx="381960" cy="32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75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R$)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428,00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30" name="object 8"/>
          <p:cNvSpPr/>
          <p:nvPr/>
        </p:nvSpPr>
        <p:spPr>
          <a:xfrm>
            <a:off x="6490440" y="965520"/>
            <a:ext cx="608760" cy="32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4021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R$)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31" name="object 9"/>
          <p:cNvSpPr/>
          <p:nvPr/>
        </p:nvSpPr>
        <p:spPr>
          <a:xfrm>
            <a:off x="1080000" y="122292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10:26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32" name="object 10"/>
          <p:cNvSpPr/>
          <p:nvPr/>
        </p:nvSpPr>
        <p:spPr>
          <a:xfrm>
            <a:off x="460440" y="157536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33" name="object 11"/>
          <p:cNvSpPr/>
          <p:nvPr/>
        </p:nvSpPr>
        <p:spPr>
          <a:xfrm>
            <a:off x="1832760" y="1718280"/>
            <a:ext cx="1049400" cy="265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09:37:28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09:44:08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09:47:38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09:47:59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34" name="object 12"/>
          <p:cNvSpPr/>
          <p:nvPr/>
        </p:nvSpPr>
        <p:spPr>
          <a:xfrm>
            <a:off x="3004920" y="176580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35" name="object 13"/>
          <p:cNvSpPr/>
          <p:nvPr/>
        </p:nvSpPr>
        <p:spPr>
          <a:xfrm>
            <a:off x="488880" y="209952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36" name="object 14"/>
          <p:cNvSpPr/>
          <p:nvPr/>
        </p:nvSpPr>
        <p:spPr>
          <a:xfrm>
            <a:off x="3004920" y="209952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37" name="object 15"/>
          <p:cNvSpPr/>
          <p:nvPr/>
        </p:nvSpPr>
        <p:spPr>
          <a:xfrm>
            <a:off x="488880" y="2547360"/>
            <a:ext cx="944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38" name="object 16"/>
          <p:cNvSpPr/>
          <p:nvPr/>
        </p:nvSpPr>
        <p:spPr>
          <a:xfrm>
            <a:off x="3004920" y="2604600"/>
            <a:ext cx="25632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39" name="object 17"/>
          <p:cNvSpPr/>
          <p:nvPr/>
        </p:nvSpPr>
        <p:spPr>
          <a:xfrm>
            <a:off x="488880" y="3052440"/>
            <a:ext cx="944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40" name="object 18"/>
          <p:cNvSpPr/>
          <p:nvPr/>
        </p:nvSpPr>
        <p:spPr>
          <a:xfrm>
            <a:off x="3004920" y="3109680"/>
            <a:ext cx="25632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41" name="object 19"/>
          <p:cNvSpPr/>
          <p:nvPr/>
        </p:nvSpPr>
        <p:spPr>
          <a:xfrm>
            <a:off x="488880" y="361476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42" name="object 20"/>
          <p:cNvSpPr/>
          <p:nvPr/>
        </p:nvSpPr>
        <p:spPr>
          <a:xfrm>
            <a:off x="3004920" y="361476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43" name="object 21"/>
          <p:cNvSpPr/>
          <p:nvPr/>
        </p:nvSpPr>
        <p:spPr>
          <a:xfrm>
            <a:off x="463680" y="4005360"/>
            <a:ext cx="19911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r>
              <a:rPr b="0" lang="pt-BR" sz="750" spc="19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25/02/2022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044" name="object 22"/>
          <p:cNvSpPr/>
          <p:nvPr/>
        </p:nvSpPr>
        <p:spPr>
          <a:xfrm>
            <a:off x="1832760" y="4015080"/>
            <a:ext cx="59652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09:58:00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10:20:58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45" name="object 23"/>
          <p:cNvSpPr/>
          <p:nvPr/>
        </p:nvSpPr>
        <p:spPr>
          <a:xfrm>
            <a:off x="488880" y="428184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46" name="object 24"/>
          <p:cNvSpPr/>
          <p:nvPr/>
        </p:nvSpPr>
        <p:spPr>
          <a:xfrm>
            <a:off x="488880" y="461520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47" name="object 25"/>
          <p:cNvSpPr/>
          <p:nvPr/>
        </p:nvSpPr>
        <p:spPr>
          <a:xfrm>
            <a:off x="1832760" y="4501080"/>
            <a:ext cx="1049400" cy="554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10:26:04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10:28:14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10:28:24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10:28:50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10:53:48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10:53:56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10:54:16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12:40:09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12:40:10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48" name="object 26"/>
          <p:cNvSpPr/>
          <p:nvPr/>
        </p:nvSpPr>
        <p:spPr>
          <a:xfrm>
            <a:off x="3004920" y="4615200"/>
            <a:ext cx="37512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20.060.598/0001-11.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49" name="object 27"/>
          <p:cNvSpPr/>
          <p:nvPr/>
        </p:nvSpPr>
        <p:spPr>
          <a:xfrm>
            <a:off x="488880" y="512028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50" name="object 28"/>
          <p:cNvSpPr/>
          <p:nvPr/>
        </p:nvSpPr>
        <p:spPr>
          <a:xfrm>
            <a:off x="3004920" y="5120280"/>
            <a:ext cx="39150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WAGNER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20.060.598/0001-11.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51" name="object 29"/>
          <p:cNvSpPr/>
          <p:nvPr/>
        </p:nvSpPr>
        <p:spPr>
          <a:xfrm>
            <a:off x="488880" y="5682600"/>
            <a:ext cx="736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52" name="object 30"/>
          <p:cNvSpPr/>
          <p:nvPr/>
        </p:nvSpPr>
        <p:spPr>
          <a:xfrm>
            <a:off x="3004920" y="5568120"/>
            <a:ext cx="38185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428,00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 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 deste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7" strike="noStrike">
                <a:latin typeface="Verdana"/>
              </a:rPr>
              <a:t> WAGNER</a:t>
            </a:r>
            <a:r>
              <a:rPr b="0" lang="pt-BR" sz="750" spc="-1" strike="noStrike">
                <a:latin typeface="Verdana"/>
              </a:rPr>
              <a:t> BORBA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 -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20.060.598/0001-11.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53" name="object 31"/>
          <p:cNvSpPr/>
          <p:nvPr/>
        </p:nvSpPr>
        <p:spPr>
          <a:xfrm>
            <a:off x="488880" y="6015960"/>
            <a:ext cx="1162800" cy="47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documentação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54" name="object 32"/>
          <p:cNvSpPr/>
          <p:nvPr/>
        </p:nvSpPr>
        <p:spPr>
          <a:xfrm>
            <a:off x="3004920" y="6073200"/>
            <a:ext cx="40662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prazo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 </a:t>
            </a:r>
            <a:r>
              <a:rPr b="0" lang="pt-BR" sz="750" spc="-1" strike="noStrike">
                <a:latin typeface="Verdana"/>
              </a:rPr>
              <a:t>às 25/02/2022 11:28. </a:t>
            </a:r>
            <a:r>
              <a:rPr b="0" lang="pt-BR" sz="750" spc="-7" strike="noStrike">
                <a:latin typeface="Verdana"/>
              </a:rPr>
              <a:t>Utilize </a:t>
            </a:r>
            <a:r>
              <a:rPr b="0" lang="pt-BR" sz="750" spc="-1" strike="noStrike">
                <a:latin typeface="Verdana"/>
              </a:rPr>
              <a:t>a opção "Julgamento de Proposta" </a:t>
            </a:r>
            <a:r>
              <a:rPr b="0" lang="pt-BR" sz="750" spc="-7" strike="noStrike">
                <a:latin typeface="Verdana"/>
              </a:rPr>
              <a:t>para enviar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consultar a documentação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1" strike="noStrike">
                <a:latin typeface="Verdana"/>
              </a:rPr>
              <a:t> pelo sistema</a:t>
            </a:r>
            <a:r>
              <a:rPr b="0" lang="pt-BR" sz="750" spc="-7" strike="noStrike">
                <a:latin typeface="Verdana"/>
              </a:rPr>
              <a:t> eletrônico.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55" name="object 33"/>
          <p:cNvSpPr/>
          <p:nvPr/>
        </p:nvSpPr>
        <p:spPr>
          <a:xfrm>
            <a:off x="488880" y="657828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56" name="object 34"/>
          <p:cNvSpPr/>
          <p:nvPr/>
        </p:nvSpPr>
        <p:spPr>
          <a:xfrm>
            <a:off x="3004920" y="6635520"/>
            <a:ext cx="3803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 documentação de proposta foi </a:t>
            </a:r>
            <a:r>
              <a:rPr b="0" lang="pt-BR" sz="750" spc="-7" strike="noStrike">
                <a:latin typeface="Verdana"/>
              </a:rPr>
              <a:t>encerrado </a:t>
            </a:r>
            <a:r>
              <a:rPr b="0" lang="pt-BR" sz="750" spc="-1" strike="noStrike">
                <a:latin typeface="Verdana"/>
              </a:rPr>
              <a:t>manualmente.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1" strike="noStrike">
                <a:latin typeface="Verdana"/>
              </a:rPr>
              <a:t>Proposta 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57" name="object 35"/>
          <p:cNvSpPr/>
          <p:nvPr/>
        </p:nvSpPr>
        <p:spPr>
          <a:xfrm>
            <a:off x="488880" y="7197840"/>
            <a:ext cx="919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58" name="object 36"/>
          <p:cNvSpPr/>
          <p:nvPr/>
        </p:nvSpPr>
        <p:spPr>
          <a:xfrm>
            <a:off x="3004920" y="7083360"/>
            <a:ext cx="39384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analisada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este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WAGNER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20.060.598/0001-11,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428,00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(unitário)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" strike="noStrike">
                <a:latin typeface="Verdana"/>
              </a:rPr>
              <a:t> o 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59" name="object 37"/>
          <p:cNvSpPr/>
          <p:nvPr/>
        </p:nvSpPr>
        <p:spPr>
          <a:xfrm>
            <a:off x="488880" y="7588440"/>
            <a:ext cx="12283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60" name="object 38"/>
          <p:cNvSpPr/>
          <p:nvPr/>
        </p:nvSpPr>
        <p:spPr>
          <a:xfrm>
            <a:off x="488880" y="8208000"/>
            <a:ext cx="55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61" name="object 39"/>
          <p:cNvSpPr/>
          <p:nvPr/>
        </p:nvSpPr>
        <p:spPr>
          <a:xfrm>
            <a:off x="3004920" y="8208000"/>
            <a:ext cx="28382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62" name="object 40"/>
          <p:cNvSpPr/>
          <p:nvPr/>
        </p:nvSpPr>
        <p:spPr>
          <a:xfrm>
            <a:off x="488880" y="8655840"/>
            <a:ext cx="10195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 do tempo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63" name="object 41"/>
          <p:cNvSpPr/>
          <p:nvPr/>
        </p:nvSpPr>
        <p:spPr>
          <a:xfrm>
            <a:off x="488880" y="9046440"/>
            <a:ext cx="127656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64" name="object 42"/>
          <p:cNvSpPr/>
          <p:nvPr/>
        </p:nvSpPr>
        <p:spPr>
          <a:xfrm>
            <a:off x="1832760" y="9103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12:42:30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65" name="object 43"/>
          <p:cNvSpPr/>
          <p:nvPr/>
        </p:nvSpPr>
        <p:spPr>
          <a:xfrm>
            <a:off x="3004920" y="916092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66" name="object 44"/>
          <p:cNvSpPr/>
          <p:nvPr/>
        </p:nvSpPr>
        <p:spPr>
          <a:xfrm>
            <a:off x="1832760" y="9437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12:42:30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67" name="object 45"/>
          <p:cNvSpPr/>
          <p:nvPr/>
        </p:nvSpPr>
        <p:spPr>
          <a:xfrm>
            <a:off x="488880" y="9884880"/>
            <a:ext cx="60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68" name="object 46"/>
          <p:cNvSpPr/>
          <p:nvPr/>
        </p:nvSpPr>
        <p:spPr>
          <a:xfrm>
            <a:off x="1832760" y="971352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13:13:31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69" name="object 47"/>
          <p:cNvSpPr/>
          <p:nvPr/>
        </p:nvSpPr>
        <p:spPr>
          <a:xfrm>
            <a:off x="3004920" y="9884880"/>
            <a:ext cx="318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Fornecedor WAGNER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0" name="object 2"/>
          <p:cNvSpPr/>
          <p:nvPr/>
        </p:nvSpPr>
        <p:spPr>
          <a:xfrm>
            <a:off x="323280" y="165240"/>
            <a:ext cx="81612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 13:16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071" name="object 3"/>
          <p:cNvSpPr/>
          <p:nvPr/>
        </p:nvSpPr>
        <p:spPr>
          <a:xfrm>
            <a:off x="388152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pSp>
        <p:nvGrpSpPr>
          <p:cNvPr id="2072" name="object 4"/>
          <p:cNvGrpSpPr/>
          <p:nvPr/>
        </p:nvGrpSpPr>
        <p:grpSpPr>
          <a:xfrm>
            <a:off x="473040" y="1950120"/>
            <a:ext cx="6622560" cy="19440"/>
            <a:chOff x="473040" y="1950120"/>
            <a:chExt cx="6622560" cy="19440"/>
          </a:xfrm>
        </p:grpSpPr>
        <p:sp>
          <p:nvSpPr>
            <p:cNvPr id="2073" name="object 5"/>
            <p:cNvSpPr/>
            <p:nvPr/>
          </p:nvSpPr>
          <p:spPr>
            <a:xfrm>
              <a:off x="473040" y="195012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74" name="object 6"/>
            <p:cNvSpPr/>
            <p:nvPr/>
          </p:nvSpPr>
          <p:spPr>
            <a:xfrm>
              <a:off x="473040" y="195012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5">
                  <a:moveTo>
                    <a:pt x="6622961" y="0"/>
                  </a:moveTo>
                  <a:lnTo>
                    <a:pt x="6613423" y="9537"/>
                  </a:lnTo>
                  <a:lnTo>
                    <a:pt x="0" y="9537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37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75" name="object 7"/>
            <p:cNvSpPr/>
            <p:nvPr/>
          </p:nvSpPr>
          <p:spPr>
            <a:xfrm>
              <a:off x="473040" y="195012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5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076" name="object 8"/>
          <p:cNvSpPr/>
          <p:nvPr/>
        </p:nvSpPr>
        <p:spPr>
          <a:xfrm>
            <a:off x="460440" y="517680"/>
            <a:ext cx="1518480" cy="126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Sonia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Sonia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77" name="object 69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078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BD18E883-F4D9-4128-8609-1D5A4927BD8D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079" name="object 9"/>
          <p:cNvSpPr/>
          <p:nvPr/>
        </p:nvSpPr>
        <p:spPr>
          <a:xfrm>
            <a:off x="2347200" y="70812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80" name="object 10"/>
          <p:cNvSpPr/>
          <p:nvPr/>
        </p:nvSpPr>
        <p:spPr>
          <a:xfrm>
            <a:off x="3662280" y="708120"/>
            <a:ext cx="538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Mensagem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81" name="object 11"/>
          <p:cNvSpPr/>
          <p:nvPr/>
        </p:nvSpPr>
        <p:spPr>
          <a:xfrm>
            <a:off x="2347200" y="927360"/>
            <a:ext cx="108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 10:26:33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82" name="object 12"/>
          <p:cNvSpPr/>
          <p:nvPr/>
        </p:nvSpPr>
        <p:spPr>
          <a:xfrm>
            <a:off x="3662280" y="927360"/>
            <a:ext cx="23954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Chegamos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420,00?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83" name="object 13"/>
          <p:cNvSpPr/>
          <p:nvPr/>
        </p:nvSpPr>
        <p:spPr>
          <a:xfrm>
            <a:off x="2347200" y="1203840"/>
            <a:ext cx="108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 10:27:24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84" name="object 14"/>
          <p:cNvSpPr/>
          <p:nvPr/>
        </p:nvSpPr>
        <p:spPr>
          <a:xfrm>
            <a:off x="3662280" y="1203840"/>
            <a:ext cx="28400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dia,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já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estamos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preço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85" name="object 15"/>
          <p:cNvSpPr/>
          <p:nvPr/>
        </p:nvSpPr>
        <p:spPr>
          <a:xfrm>
            <a:off x="2347200" y="1479960"/>
            <a:ext cx="108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 10:28:10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86" name="object 16"/>
          <p:cNvSpPr/>
          <p:nvPr/>
        </p:nvSpPr>
        <p:spPr>
          <a:xfrm>
            <a:off x="3662280" y="1479960"/>
            <a:ext cx="875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ok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87" name="object 17"/>
          <p:cNvSpPr/>
          <p:nvPr/>
        </p:nvSpPr>
        <p:spPr>
          <a:xfrm>
            <a:off x="460440" y="1994400"/>
            <a:ext cx="6635880" cy="12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9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6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Conversores/Adaptadores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RJ45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 lote foi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WAGNER BORBA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 </a:t>
            </a:r>
            <a:r>
              <a:rPr b="1" lang="pt-BR" sz="750" spc="-7" strike="noStrike">
                <a:latin typeface="Verdana"/>
              </a:rPr>
              <a:t>AZEVEDO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CNPJ/CPF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20.060.598/0001-11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R$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59,00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 do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25/02/2022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13:13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Sonia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Silveira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88" name="object 18"/>
          <p:cNvSpPr/>
          <p:nvPr/>
        </p:nvSpPr>
        <p:spPr>
          <a:xfrm>
            <a:off x="488880" y="3433680"/>
            <a:ext cx="1032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Vencedor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89" name="object 19"/>
          <p:cNvSpPr/>
          <p:nvPr/>
        </p:nvSpPr>
        <p:spPr>
          <a:xfrm>
            <a:off x="1594440" y="343368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90" name="object 20"/>
          <p:cNvSpPr/>
          <p:nvPr/>
        </p:nvSpPr>
        <p:spPr>
          <a:xfrm>
            <a:off x="3242880" y="3433680"/>
            <a:ext cx="848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Global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91" name="object 21"/>
          <p:cNvSpPr/>
          <p:nvPr/>
        </p:nvSpPr>
        <p:spPr>
          <a:xfrm>
            <a:off x="4891680" y="343368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92" name="object 22"/>
          <p:cNvSpPr/>
          <p:nvPr/>
        </p:nvSpPr>
        <p:spPr>
          <a:xfrm>
            <a:off x="5701680" y="3376440"/>
            <a:ext cx="116280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708120"/>
              </a:tabLst>
            </a:pP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708120"/>
              </a:tabLst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93" name="object 23"/>
          <p:cNvSpPr/>
          <p:nvPr/>
        </p:nvSpPr>
        <p:spPr>
          <a:xfrm>
            <a:off x="488880" y="3652920"/>
            <a:ext cx="9921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94" name="object 24"/>
          <p:cNvSpPr/>
          <p:nvPr/>
        </p:nvSpPr>
        <p:spPr>
          <a:xfrm>
            <a:off x="1594440" y="3709800"/>
            <a:ext cx="4626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R$ 59,00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95" name="object 25"/>
          <p:cNvSpPr/>
          <p:nvPr/>
        </p:nvSpPr>
        <p:spPr>
          <a:xfrm>
            <a:off x="3242880" y="3709800"/>
            <a:ext cx="523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R$ 177,00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96" name="object 26"/>
          <p:cNvSpPr/>
          <p:nvPr/>
        </p:nvSpPr>
        <p:spPr>
          <a:xfrm>
            <a:off x="4891680" y="3652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10:21:45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97" name="object 27"/>
          <p:cNvSpPr/>
          <p:nvPr/>
        </p:nvSpPr>
        <p:spPr>
          <a:xfrm>
            <a:off x="5701680" y="3652920"/>
            <a:ext cx="1292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  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708120"/>
              </a:tabLst>
            </a:pPr>
            <a:r>
              <a:rPr b="0" lang="pt-BR" sz="750" spc="-1" strike="noStrike">
                <a:latin typeface="Verdana"/>
              </a:rPr>
              <a:t>10:27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10:55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2098" name="object 28"/>
          <p:cNvGraphicFramePr/>
          <p:nvPr/>
        </p:nvGraphicFramePr>
        <p:xfrm>
          <a:off x="533520" y="4132080"/>
          <a:ext cx="5139360" cy="277560"/>
        </p:xfrm>
        <a:graphic>
          <a:graphicData uri="http://schemas.openxmlformats.org/drawingml/2006/table">
            <a:tbl>
              <a:tblPr/>
              <a:tblGrid>
                <a:gridCol w="335160"/>
                <a:gridCol w="745200"/>
                <a:gridCol w="1864080"/>
                <a:gridCol w="1054080"/>
                <a:gridCol w="1140840"/>
              </a:tblGrid>
              <a:tr h="138600">
                <a:tc>
                  <a:txBody>
                    <a:bodyPr lIns="0" rIns="0" tIns="36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Seq.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1728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Código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Item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6984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8496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Quantidade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Valor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Unitário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960">
                <a:tc>
                  <a:txBody>
                    <a:bodyPr lIns="0" rIns="0" tIns="2340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728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1440773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6984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Conversores/Adaptadores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RJ45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8496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59,00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2099" name="object 29"/>
          <p:cNvSpPr/>
          <p:nvPr/>
        </p:nvSpPr>
        <p:spPr>
          <a:xfrm>
            <a:off x="460440" y="466308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11/02/2022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00" name="object 30"/>
          <p:cNvSpPr/>
          <p:nvPr/>
        </p:nvSpPr>
        <p:spPr>
          <a:xfrm>
            <a:off x="3852720" y="496800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09:01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01" name="object 31"/>
          <p:cNvSpPr/>
          <p:nvPr/>
        </p:nvSpPr>
        <p:spPr>
          <a:xfrm>
            <a:off x="460440" y="5644440"/>
            <a:ext cx="4379760" cy="245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 </a:t>
            </a:r>
            <a:r>
              <a:rPr b="0" lang="pt-BR" sz="750" spc="-1" strike="noStrike">
                <a:latin typeface="Verdana"/>
              </a:rPr>
              <a:t>1440773 - </a:t>
            </a:r>
            <a:r>
              <a:rPr b="0" lang="pt-BR" sz="750" spc="-7" strike="noStrike">
                <a:latin typeface="Verdana"/>
              </a:rPr>
              <a:t>Conversores/Adaptadores</a:t>
            </a:r>
            <a:r>
              <a:rPr b="0" lang="pt-BR" sz="750" spc="-1" strike="noStrike">
                <a:latin typeface="Verdana"/>
              </a:rPr>
              <a:t> RJ45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 complementar: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Conversores/Adaptadores</a:t>
            </a:r>
            <a:r>
              <a:rPr b="0" lang="pt-BR" sz="750" spc="-1" strike="noStrike">
                <a:latin typeface="Verdana"/>
              </a:rPr>
              <a:t> RJ45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" strike="noStrike">
                <a:latin typeface="Verdana"/>
              </a:rPr>
              <a:t> DB9 fêmea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92844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02" name="object 32"/>
          <p:cNvSpPr/>
          <p:nvPr/>
        </p:nvSpPr>
        <p:spPr>
          <a:xfrm>
            <a:off x="488880" y="7074000"/>
            <a:ext cx="117000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03" name="object 33"/>
          <p:cNvSpPr/>
          <p:nvPr/>
        </p:nvSpPr>
        <p:spPr>
          <a:xfrm>
            <a:off x="2337840" y="7074000"/>
            <a:ext cx="9082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33.800.564/0001-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68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04" name="object 34"/>
          <p:cNvSpPr/>
          <p:nvPr/>
        </p:nvSpPr>
        <p:spPr>
          <a:xfrm>
            <a:off x="3357360" y="7016760"/>
            <a:ext cx="7700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 Unitário  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05" name="object 35"/>
          <p:cNvSpPr/>
          <p:nvPr/>
        </p:nvSpPr>
        <p:spPr>
          <a:xfrm>
            <a:off x="4395960" y="7074000"/>
            <a:ext cx="66204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/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00:22:11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06" name="object 36"/>
          <p:cNvSpPr/>
          <p:nvPr/>
        </p:nvSpPr>
        <p:spPr>
          <a:xfrm>
            <a:off x="5447520" y="7016760"/>
            <a:ext cx="11757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1129" spc="-1" strike="noStrike" baseline="-33000">
                <a:latin typeface="Verdana"/>
              </a:rPr>
              <a:t>ME/EPP</a:t>
            </a:r>
            <a:r>
              <a:rPr b="1" lang="pt-BR" sz="1129" spc="140" strike="noStrike" baseline="-33000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07" name="object 37"/>
          <p:cNvSpPr/>
          <p:nvPr/>
        </p:nvSpPr>
        <p:spPr>
          <a:xfrm>
            <a:off x="5949360" y="7130880"/>
            <a:ext cx="5040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08" name="object 38"/>
          <p:cNvSpPr/>
          <p:nvPr/>
        </p:nvSpPr>
        <p:spPr>
          <a:xfrm>
            <a:off x="3357360" y="73501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77,48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09" name="object 39"/>
          <p:cNvSpPr/>
          <p:nvPr/>
        </p:nvSpPr>
        <p:spPr>
          <a:xfrm>
            <a:off x="5473080" y="735012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10" name="object 40"/>
          <p:cNvSpPr/>
          <p:nvPr/>
        </p:nvSpPr>
        <p:spPr>
          <a:xfrm>
            <a:off x="5949360" y="73501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11" name="object 41"/>
          <p:cNvSpPr/>
          <p:nvPr/>
        </p:nvSpPr>
        <p:spPr>
          <a:xfrm>
            <a:off x="488880" y="79030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12" name="object 42"/>
          <p:cNvSpPr/>
          <p:nvPr/>
        </p:nvSpPr>
        <p:spPr>
          <a:xfrm>
            <a:off x="660600" y="7569360"/>
            <a:ext cx="2585520" cy="51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Conversores/Adaptadores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RJ45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5" strike="noStrike">
                <a:latin typeface="Verdana"/>
              </a:rPr>
              <a:t>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1" strike="noStrike">
                <a:latin typeface="Verdana"/>
              </a:rPr>
              <a:t>RJ45</a:t>
            </a:r>
            <a:endParaRPr b="0" lang="pt-BR" sz="750" spc="-1" strike="noStrike">
              <a:latin typeface="Arial"/>
            </a:endParaRPr>
          </a:p>
          <a:p>
            <a:pPr marL="168984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13" name="object 43"/>
          <p:cNvSpPr/>
          <p:nvPr/>
        </p:nvSpPr>
        <p:spPr>
          <a:xfrm>
            <a:off x="2337840" y="795996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14" name="object 44"/>
          <p:cNvSpPr/>
          <p:nvPr/>
        </p:nvSpPr>
        <p:spPr>
          <a:xfrm>
            <a:off x="3357360" y="79030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15" name="object 45"/>
          <p:cNvSpPr/>
          <p:nvPr/>
        </p:nvSpPr>
        <p:spPr>
          <a:xfrm>
            <a:off x="4395960" y="78458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19:32:29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16" name="object 46"/>
          <p:cNvSpPr/>
          <p:nvPr/>
        </p:nvSpPr>
        <p:spPr>
          <a:xfrm>
            <a:off x="5473080" y="790308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17" name="object 47"/>
          <p:cNvSpPr/>
          <p:nvPr/>
        </p:nvSpPr>
        <p:spPr>
          <a:xfrm>
            <a:off x="5949360" y="790308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18" name="object 48"/>
          <p:cNvSpPr/>
          <p:nvPr/>
        </p:nvSpPr>
        <p:spPr>
          <a:xfrm>
            <a:off x="660600" y="8121960"/>
            <a:ext cx="21585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Conversores/Adaptadores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RJ45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" strike="noStrike">
                <a:latin typeface="Verdana"/>
              </a:rPr>
              <a:t>MD9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1" strike="noStrike">
                <a:latin typeface="Verdana"/>
              </a:rPr>
              <a:t>7567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19" name="object 49"/>
          <p:cNvSpPr/>
          <p:nvPr/>
        </p:nvSpPr>
        <p:spPr>
          <a:xfrm>
            <a:off x="488880" y="8398440"/>
            <a:ext cx="1615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ARCA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EMPRESARIAIS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20" name="object 50"/>
          <p:cNvSpPr/>
          <p:nvPr/>
        </p:nvSpPr>
        <p:spPr>
          <a:xfrm>
            <a:off x="2337840" y="8398440"/>
            <a:ext cx="9082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42.603.698/0001-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21" name="object 51"/>
          <p:cNvSpPr/>
          <p:nvPr/>
        </p:nvSpPr>
        <p:spPr>
          <a:xfrm>
            <a:off x="3357360" y="84556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22" name="object 52"/>
          <p:cNvSpPr/>
          <p:nvPr/>
        </p:nvSpPr>
        <p:spPr>
          <a:xfrm>
            <a:off x="4395960" y="8398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15:56:24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23" name="object 53"/>
          <p:cNvSpPr/>
          <p:nvPr/>
        </p:nvSpPr>
        <p:spPr>
          <a:xfrm>
            <a:off x="5473080" y="845568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24" name="object 54"/>
          <p:cNvSpPr/>
          <p:nvPr/>
        </p:nvSpPr>
        <p:spPr>
          <a:xfrm>
            <a:off x="5949360" y="845568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25" name="object 55"/>
          <p:cNvSpPr/>
          <p:nvPr/>
        </p:nvSpPr>
        <p:spPr>
          <a:xfrm>
            <a:off x="488880" y="900828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26" name="object 56"/>
          <p:cNvSpPr/>
          <p:nvPr/>
        </p:nvSpPr>
        <p:spPr>
          <a:xfrm>
            <a:off x="660600" y="8674920"/>
            <a:ext cx="25855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Conversores/Adaptadores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RJ45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7" strike="noStrike">
                <a:latin typeface="Verdana"/>
              </a:rPr>
              <a:t>ASOLUÇÃO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7" strike="noStrike">
                <a:latin typeface="Verdana"/>
              </a:rPr>
              <a:t>ASOLUÇÃO</a:t>
            </a:r>
            <a:endParaRPr b="0" lang="pt-BR" sz="750" spc="-1" strike="noStrike">
              <a:latin typeface="Arial"/>
            </a:endParaRPr>
          </a:p>
          <a:p>
            <a:pPr marL="168984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20.060.598/0001-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27" name="object 57"/>
          <p:cNvSpPr/>
          <p:nvPr/>
        </p:nvSpPr>
        <p:spPr>
          <a:xfrm>
            <a:off x="2337840" y="906552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28" name="object 58"/>
          <p:cNvSpPr/>
          <p:nvPr/>
        </p:nvSpPr>
        <p:spPr>
          <a:xfrm>
            <a:off x="3357360" y="90082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29" name="object 59"/>
          <p:cNvSpPr/>
          <p:nvPr/>
        </p:nvSpPr>
        <p:spPr>
          <a:xfrm>
            <a:off x="4395960" y="8951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18:07:04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30" name="object 60"/>
          <p:cNvSpPr/>
          <p:nvPr/>
        </p:nvSpPr>
        <p:spPr>
          <a:xfrm>
            <a:off x="5473080" y="900828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31" name="object 61"/>
          <p:cNvSpPr/>
          <p:nvPr/>
        </p:nvSpPr>
        <p:spPr>
          <a:xfrm>
            <a:off x="5949360" y="900828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32" name="object 62"/>
          <p:cNvSpPr/>
          <p:nvPr/>
        </p:nvSpPr>
        <p:spPr>
          <a:xfrm>
            <a:off x="460440" y="9227520"/>
            <a:ext cx="3193200" cy="82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127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Conversores/Adaptadores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RJ45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Cabo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serial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Db9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Rj45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80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33" name="object 63"/>
          <p:cNvSpPr/>
          <p:nvPr/>
        </p:nvSpPr>
        <p:spPr>
          <a:xfrm>
            <a:off x="488880" y="999936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34" name="object 64"/>
          <p:cNvSpPr/>
          <p:nvPr/>
        </p:nvSpPr>
        <p:spPr>
          <a:xfrm>
            <a:off x="2137680" y="999936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35" name="object 65"/>
          <p:cNvSpPr/>
          <p:nvPr/>
        </p:nvSpPr>
        <p:spPr>
          <a:xfrm>
            <a:off x="3643200" y="999936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36" name="object 66"/>
          <p:cNvSpPr/>
          <p:nvPr/>
        </p:nvSpPr>
        <p:spPr>
          <a:xfrm>
            <a:off x="4529520" y="9942120"/>
            <a:ext cx="742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 / </a:t>
            </a:r>
            <a:r>
              <a:rPr b="0" lang="pt-BR" sz="750" spc="-7" strike="noStrike">
                <a:latin typeface="Verdana"/>
              </a:rPr>
              <a:t>Hora </a:t>
            </a:r>
            <a:r>
              <a:rPr b="0" lang="pt-BR" sz="750" spc="-1" strike="noStrike">
                <a:latin typeface="Verdana"/>
              </a:rPr>
              <a:t> Aceite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37" name="object 67"/>
          <p:cNvSpPr/>
          <p:nvPr/>
        </p:nvSpPr>
        <p:spPr>
          <a:xfrm>
            <a:off x="5425200" y="9884880"/>
            <a:ext cx="5871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38" name="object 68"/>
          <p:cNvSpPr/>
          <p:nvPr/>
        </p:nvSpPr>
        <p:spPr>
          <a:xfrm>
            <a:off x="6320880" y="9942120"/>
            <a:ext cx="5871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Situação do  Lance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object 91"/>
          <p:cNvSpPr/>
          <p:nvPr/>
        </p:nvSpPr>
        <p:spPr>
          <a:xfrm>
            <a:off x="2137680" y="9770040"/>
            <a:ext cx="1506600" cy="58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9" name="object 92"/>
          <p:cNvSpPr/>
          <p:nvPr/>
        </p:nvSpPr>
        <p:spPr>
          <a:xfrm>
            <a:off x="4005360" y="9865440"/>
            <a:ext cx="596520" cy="2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09:56:34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0" name="object 93"/>
          <p:cNvSpPr/>
          <p:nvPr/>
        </p:nvSpPr>
        <p:spPr>
          <a:xfrm>
            <a:off x="488880" y="9941760"/>
            <a:ext cx="45828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6.869,00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1" name="object 94"/>
          <p:cNvSpPr/>
          <p:nvPr/>
        </p:nvSpPr>
        <p:spPr>
          <a:xfrm>
            <a:off x="5863680" y="9941760"/>
            <a:ext cx="75420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2" name="object 95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33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94680">
              <a:lnSpc>
                <a:spcPct val="100000"/>
              </a:lnSpc>
              <a:spcBef>
                <a:spcPts val="26"/>
              </a:spcBef>
              <a:buNone/>
            </a:pPr>
            <a:fld id="{0FB33137-D525-47FC-950B-9B8FF794E914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34" name="object 2"/>
          <p:cNvSpPr/>
          <p:nvPr/>
        </p:nvSpPr>
        <p:spPr>
          <a:xfrm>
            <a:off x="323280" y="165240"/>
            <a:ext cx="81612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</a:t>
            </a:r>
            <a:r>
              <a:rPr b="0" lang="pt-BR" sz="800" spc="-55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13:16</a:t>
            </a:r>
            <a:endParaRPr b="0" lang="pt-BR" sz="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6.799,50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5" name="object 3"/>
          <p:cNvSpPr/>
          <p:nvPr/>
        </p:nvSpPr>
        <p:spPr>
          <a:xfrm>
            <a:off x="3881520" y="165240"/>
            <a:ext cx="968040" cy="92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13644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36440">
              <a:lnSpc>
                <a:spcPts val="865"/>
              </a:lnSpc>
              <a:buNone/>
            </a:pPr>
            <a:r>
              <a:rPr b="0" lang="pt-BR" sz="750" spc="-1" strike="noStrike">
                <a:latin typeface="Verdana"/>
              </a:rPr>
              <a:t>09:58:52</a:t>
            </a:r>
            <a:endParaRPr b="0" lang="pt-BR" sz="750" spc="-1" strike="noStrike">
              <a:latin typeface="Arial"/>
            </a:endParaRPr>
          </a:p>
          <a:p>
            <a:pPr marL="136440">
              <a:lnSpc>
                <a:spcPts val="865"/>
              </a:lnSpc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3644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09:58:46</a:t>
            </a:r>
            <a:endParaRPr b="0" lang="pt-BR" sz="750" spc="-1" strike="noStrike">
              <a:latin typeface="Arial"/>
            </a:endParaRPr>
          </a:p>
          <a:p>
            <a:pPr marL="13644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3644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09:58:40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6" name="object 4"/>
          <p:cNvSpPr/>
          <p:nvPr/>
        </p:nvSpPr>
        <p:spPr>
          <a:xfrm>
            <a:off x="2137680" y="3556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7" name="object 5"/>
          <p:cNvSpPr/>
          <p:nvPr/>
        </p:nvSpPr>
        <p:spPr>
          <a:xfrm>
            <a:off x="5863680" y="35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8" name="object 6"/>
          <p:cNvSpPr/>
          <p:nvPr/>
        </p:nvSpPr>
        <p:spPr>
          <a:xfrm>
            <a:off x="488880" y="631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9" name="object 7"/>
          <p:cNvSpPr/>
          <p:nvPr/>
        </p:nvSpPr>
        <p:spPr>
          <a:xfrm>
            <a:off x="2137680" y="6318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0" name="object 8"/>
          <p:cNvSpPr/>
          <p:nvPr/>
        </p:nvSpPr>
        <p:spPr>
          <a:xfrm>
            <a:off x="5863680" y="631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1" name="object 9"/>
          <p:cNvSpPr/>
          <p:nvPr/>
        </p:nvSpPr>
        <p:spPr>
          <a:xfrm>
            <a:off x="488880" y="908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6.805,00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2" name="object 10"/>
          <p:cNvSpPr/>
          <p:nvPr/>
        </p:nvSpPr>
        <p:spPr>
          <a:xfrm>
            <a:off x="2137680" y="9082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3" name="object 11"/>
          <p:cNvSpPr/>
          <p:nvPr/>
        </p:nvSpPr>
        <p:spPr>
          <a:xfrm>
            <a:off x="5863680" y="908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4" name="object 12"/>
          <p:cNvSpPr/>
          <p:nvPr/>
        </p:nvSpPr>
        <p:spPr>
          <a:xfrm>
            <a:off x="488880" y="1298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6.808,00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5" name="object 13"/>
          <p:cNvSpPr/>
          <p:nvPr/>
        </p:nvSpPr>
        <p:spPr>
          <a:xfrm>
            <a:off x="2137680" y="112752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6" name="object 14"/>
          <p:cNvSpPr/>
          <p:nvPr/>
        </p:nvSpPr>
        <p:spPr>
          <a:xfrm>
            <a:off x="4005360" y="1242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09:58:42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7" name="object 15"/>
          <p:cNvSpPr/>
          <p:nvPr/>
        </p:nvSpPr>
        <p:spPr>
          <a:xfrm>
            <a:off x="5863680" y="1298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8" name="object 16"/>
          <p:cNvSpPr/>
          <p:nvPr/>
        </p:nvSpPr>
        <p:spPr>
          <a:xfrm>
            <a:off x="488880" y="1689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6.810,00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9" name="object 17"/>
          <p:cNvSpPr/>
          <p:nvPr/>
        </p:nvSpPr>
        <p:spPr>
          <a:xfrm>
            <a:off x="2137680" y="1689840"/>
            <a:ext cx="1506600" cy="164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0" name="object 18"/>
          <p:cNvSpPr/>
          <p:nvPr/>
        </p:nvSpPr>
        <p:spPr>
          <a:xfrm>
            <a:off x="4005360" y="1632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09:58:33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1" name="object 19"/>
          <p:cNvSpPr/>
          <p:nvPr/>
        </p:nvSpPr>
        <p:spPr>
          <a:xfrm>
            <a:off x="5863680" y="1689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2" name="object 20"/>
          <p:cNvSpPr/>
          <p:nvPr/>
        </p:nvSpPr>
        <p:spPr>
          <a:xfrm>
            <a:off x="488880" y="2080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6.818,00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3" name="object 21"/>
          <p:cNvSpPr/>
          <p:nvPr/>
        </p:nvSpPr>
        <p:spPr>
          <a:xfrm>
            <a:off x="4005360" y="2023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09:58:37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4" name="object 22"/>
          <p:cNvSpPr/>
          <p:nvPr/>
        </p:nvSpPr>
        <p:spPr>
          <a:xfrm>
            <a:off x="5863680" y="2080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5" name="object 23"/>
          <p:cNvSpPr/>
          <p:nvPr/>
        </p:nvSpPr>
        <p:spPr>
          <a:xfrm>
            <a:off x="488880" y="2585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6.821,00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6" name="object 24"/>
          <p:cNvSpPr/>
          <p:nvPr/>
        </p:nvSpPr>
        <p:spPr>
          <a:xfrm>
            <a:off x="4005360" y="2528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09:58:26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7" name="object 25"/>
          <p:cNvSpPr/>
          <p:nvPr/>
        </p:nvSpPr>
        <p:spPr>
          <a:xfrm>
            <a:off x="5863680" y="2585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8" name="object 26"/>
          <p:cNvSpPr/>
          <p:nvPr/>
        </p:nvSpPr>
        <p:spPr>
          <a:xfrm>
            <a:off x="488880" y="2976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6.822,00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9" name="object 27"/>
          <p:cNvSpPr/>
          <p:nvPr/>
        </p:nvSpPr>
        <p:spPr>
          <a:xfrm>
            <a:off x="4005360" y="29188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0" name="object 28"/>
          <p:cNvSpPr/>
          <p:nvPr/>
        </p:nvSpPr>
        <p:spPr>
          <a:xfrm>
            <a:off x="5863680" y="2976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1" name="object 29"/>
          <p:cNvSpPr/>
          <p:nvPr/>
        </p:nvSpPr>
        <p:spPr>
          <a:xfrm>
            <a:off x="488880" y="33667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6.824,00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2" name="object 30"/>
          <p:cNvSpPr/>
          <p:nvPr/>
        </p:nvSpPr>
        <p:spPr>
          <a:xfrm>
            <a:off x="2137680" y="319536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3" name="object 31"/>
          <p:cNvSpPr/>
          <p:nvPr/>
        </p:nvSpPr>
        <p:spPr>
          <a:xfrm>
            <a:off x="4005360" y="33098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09:58:20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4" name="object 32"/>
          <p:cNvSpPr/>
          <p:nvPr/>
        </p:nvSpPr>
        <p:spPr>
          <a:xfrm>
            <a:off x="5863680" y="33667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5" name="object 33"/>
          <p:cNvSpPr/>
          <p:nvPr/>
        </p:nvSpPr>
        <p:spPr>
          <a:xfrm>
            <a:off x="488880" y="3757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6.825,00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6" name="object 34"/>
          <p:cNvSpPr/>
          <p:nvPr/>
        </p:nvSpPr>
        <p:spPr>
          <a:xfrm>
            <a:off x="2137680" y="3757680"/>
            <a:ext cx="1506600" cy="101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7" name="object 35"/>
          <p:cNvSpPr/>
          <p:nvPr/>
        </p:nvSpPr>
        <p:spPr>
          <a:xfrm>
            <a:off x="4005360" y="3700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8" name="object 36"/>
          <p:cNvSpPr/>
          <p:nvPr/>
        </p:nvSpPr>
        <p:spPr>
          <a:xfrm>
            <a:off x="5863680" y="3757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9" name="object 37"/>
          <p:cNvSpPr/>
          <p:nvPr/>
        </p:nvSpPr>
        <p:spPr>
          <a:xfrm>
            <a:off x="488880" y="4148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6.831,00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0" name="object 38"/>
          <p:cNvSpPr/>
          <p:nvPr/>
        </p:nvSpPr>
        <p:spPr>
          <a:xfrm>
            <a:off x="4005360" y="4091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09:58:02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1" name="object 39"/>
          <p:cNvSpPr/>
          <p:nvPr/>
        </p:nvSpPr>
        <p:spPr>
          <a:xfrm>
            <a:off x="5863680" y="4148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2" name="object 40"/>
          <p:cNvSpPr/>
          <p:nvPr/>
        </p:nvSpPr>
        <p:spPr>
          <a:xfrm>
            <a:off x="488880" y="4538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6.832,50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3" name="object 41"/>
          <p:cNvSpPr/>
          <p:nvPr/>
        </p:nvSpPr>
        <p:spPr>
          <a:xfrm>
            <a:off x="4005360" y="4482000"/>
            <a:ext cx="596520" cy="79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09:58:03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09:57:58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09:57:48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4" name="object 42"/>
          <p:cNvSpPr/>
          <p:nvPr/>
        </p:nvSpPr>
        <p:spPr>
          <a:xfrm>
            <a:off x="5863680" y="4538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5" name="object 43"/>
          <p:cNvSpPr/>
          <p:nvPr/>
        </p:nvSpPr>
        <p:spPr>
          <a:xfrm>
            <a:off x="488880" y="4815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6.833,00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6" name="object 44"/>
          <p:cNvSpPr/>
          <p:nvPr/>
        </p:nvSpPr>
        <p:spPr>
          <a:xfrm>
            <a:off x="2137680" y="48153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7" name="object 45"/>
          <p:cNvSpPr/>
          <p:nvPr/>
        </p:nvSpPr>
        <p:spPr>
          <a:xfrm>
            <a:off x="5863680" y="4815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8" name="object 46"/>
          <p:cNvSpPr/>
          <p:nvPr/>
        </p:nvSpPr>
        <p:spPr>
          <a:xfrm>
            <a:off x="488880" y="5091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6.835,00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9" name="object 47"/>
          <p:cNvSpPr/>
          <p:nvPr/>
        </p:nvSpPr>
        <p:spPr>
          <a:xfrm>
            <a:off x="2137680" y="5091840"/>
            <a:ext cx="1506600" cy="101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0" name="object 48"/>
          <p:cNvSpPr/>
          <p:nvPr/>
        </p:nvSpPr>
        <p:spPr>
          <a:xfrm>
            <a:off x="5863680" y="5091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1" name="object 49"/>
          <p:cNvSpPr/>
          <p:nvPr/>
        </p:nvSpPr>
        <p:spPr>
          <a:xfrm>
            <a:off x="488880" y="5482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6.838,00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2" name="object 50"/>
          <p:cNvSpPr/>
          <p:nvPr/>
        </p:nvSpPr>
        <p:spPr>
          <a:xfrm>
            <a:off x="4005360" y="5425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09:57:45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3" name="object 51"/>
          <p:cNvSpPr/>
          <p:nvPr/>
        </p:nvSpPr>
        <p:spPr>
          <a:xfrm>
            <a:off x="5863680" y="5482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4" name="object 52"/>
          <p:cNvSpPr/>
          <p:nvPr/>
        </p:nvSpPr>
        <p:spPr>
          <a:xfrm>
            <a:off x="488880" y="5873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6.839,50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5" name="object 53"/>
          <p:cNvSpPr/>
          <p:nvPr/>
        </p:nvSpPr>
        <p:spPr>
          <a:xfrm>
            <a:off x="4005360" y="5815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09:57:40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6" name="object 54"/>
          <p:cNvSpPr/>
          <p:nvPr/>
        </p:nvSpPr>
        <p:spPr>
          <a:xfrm>
            <a:off x="5863680" y="5873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7" name="object 55"/>
          <p:cNvSpPr/>
          <p:nvPr/>
        </p:nvSpPr>
        <p:spPr>
          <a:xfrm>
            <a:off x="488880" y="6264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6.841,00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8" name="object 56"/>
          <p:cNvSpPr/>
          <p:nvPr/>
        </p:nvSpPr>
        <p:spPr>
          <a:xfrm>
            <a:off x="2137680" y="609228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9" name="object 57"/>
          <p:cNvSpPr/>
          <p:nvPr/>
        </p:nvSpPr>
        <p:spPr>
          <a:xfrm>
            <a:off x="4005360" y="6206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09:57:33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0" name="object 58"/>
          <p:cNvSpPr/>
          <p:nvPr/>
        </p:nvSpPr>
        <p:spPr>
          <a:xfrm>
            <a:off x="5863680" y="6264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1" name="object 59"/>
          <p:cNvSpPr/>
          <p:nvPr/>
        </p:nvSpPr>
        <p:spPr>
          <a:xfrm>
            <a:off x="488880" y="6654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6.842,50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2" name="object 60"/>
          <p:cNvSpPr/>
          <p:nvPr/>
        </p:nvSpPr>
        <p:spPr>
          <a:xfrm>
            <a:off x="2137680" y="66546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3" name="object 61"/>
          <p:cNvSpPr/>
          <p:nvPr/>
        </p:nvSpPr>
        <p:spPr>
          <a:xfrm>
            <a:off x="4005360" y="6597360"/>
            <a:ext cx="596520" cy="79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09:57:33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09:57:27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4" name="object 62"/>
          <p:cNvSpPr/>
          <p:nvPr/>
        </p:nvSpPr>
        <p:spPr>
          <a:xfrm>
            <a:off x="5863680" y="6654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5" name="object 63"/>
          <p:cNvSpPr/>
          <p:nvPr/>
        </p:nvSpPr>
        <p:spPr>
          <a:xfrm>
            <a:off x="488880" y="69310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6.843,00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6" name="object 64"/>
          <p:cNvSpPr/>
          <p:nvPr/>
        </p:nvSpPr>
        <p:spPr>
          <a:xfrm>
            <a:off x="2137680" y="69310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7" name="object 65"/>
          <p:cNvSpPr/>
          <p:nvPr/>
        </p:nvSpPr>
        <p:spPr>
          <a:xfrm>
            <a:off x="5863680" y="6931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8" name="object 66"/>
          <p:cNvSpPr/>
          <p:nvPr/>
        </p:nvSpPr>
        <p:spPr>
          <a:xfrm>
            <a:off x="488880" y="7207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6.848,00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9" name="object 67"/>
          <p:cNvSpPr/>
          <p:nvPr/>
        </p:nvSpPr>
        <p:spPr>
          <a:xfrm>
            <a:off x="2137680" y="72072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0" name="object 68"/>
          <p:cNvSpPr/>
          <p:nvPr/>
        </p:nvSpPr>
        <p:spPr>
          <a:xfrm>
            <a:off x="5863680" y="7207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1" name="object 69"/>
          <p:cNvSpPr/>
          <p:nvPr/>
        </p:nvSpPr>
        <p:spPr>
          <a:xfrm>
            <a:off x="488880" y="7597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6.849,00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2" name="object 70"/>
          <p:cNvSpPr/>
          <p:nvPr/>
        </p:nvSpPr>
        <p:spPr>
          <a:xfrm>
            <a:off x="2137680" y="742644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3" name="object 71"/>
          <p:cNvSpPr/>
          <p:nvPr/>
        </p:nvSpPr>
        <p:spPr>
          <a:xfrm>
            <a:off x="4005360" y="7540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09:57:23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4" name="object 72"/>
          <p:cNvSpPr/>
          <p:nvPr/>
        </p:nvSpPr>
        <p:spPr>
          <a:xfrm>
            <a:off x="5863680" y="7597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5" name="object 73"/>
          <p:cNvSpPr/>
          <p:nvPr/>
        </p:nvSpPr>
        <p:spPr>
          <a:xfrm>
            <a:off x="488880" y="7988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6" name="object 74"/>
          <p:cNvSpPr/>
          <p:nvPr/>
        </p:nvSpPr>
        <p:spPr>
          <a:xfrm>
            <a:off x="2137680" y="798876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7" name="object 75"/>
          <p:cNvSpPr/>
          <p:nvPr/>
        </p:nvSpPr>
        <p:spPr>
          <a:xfrm>
            <a:off x="4005360" y="7931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8" name="object 76"/>
          <p:cNvSpPr/>
          <p:nvPr/>
        </p:nvSpPr>
        <p:spPr>
          <a:xfrm>
            <a:off x="5863680" y="7988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9" name="object 77"/>
          <p:cNvSpPr/>
          <p:nvPr/>
        </p:nvSpPr>
        <p:spPr>
          <a:xfrm>
            <a:off x="488880" y="8379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6.854,00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0" name="object 78"/>
          <p:cNvSpPr/>
          <p:nvPr/>
        </p:nvSpPr>
        <p:spPr>
          <a:xfrm>
            <a:off x="4005360" y="83221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1" name="object 79"/>
          <p:cNvSpPr/>
          <p:nvPr/>
        </p:nvSpPr>
        <p:spPr>
          <a:xfrm>
            <a:off x="5863680" y="8379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2" name="object 80"/>
          <p:cNvSpPr/>
          <p:nvPr/>
        </p:nvSpPr>
        <p:spPr>
          <a:xfrm>
            <a:off x="488880" y="8769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6.855,00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3" name="object 81"/>
          <p:cNvSpPr/>
          <p:nvPr/>
        </p:nvSpPr>
        <p:spPr>
          <a:xfrm>
            <a:off x="2137680" y="87699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4" name="object 82"/>
          <p:cNvSpPr/>
          <p:nvPr/>
        </p:nvSpPr>
        <p:spPr>
          <a:xfrm>
            <a:off x="4005360" y="871308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09:57:02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09:56:51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5" name="object 83"/>
          <p:cNvSpPr/>
          <p:nvPr/>
        </p:nvSpPr>
        <p:spPr>
          <a:xfrm>
            <a:off x="5863680" y="8769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6" name="object 84"/>
          <p:cNvSpPr/>
          <p:nvPr/>
        </p:nvSpPr>
        <p:spPr>
          <a:xfrm>
            <a:off x="488880" y="9046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6.860,00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7" name="object 85"/>
          <p:cNvSpPr/>
          <p:nvPr/>
        </p:nvSpPr>
        <p:spPr>
          <a:xfrm>
            <a:off x="2137680" y="90464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8" name="object 86"/>
          <p:cNvSpPr/>
          <p:nvPr/>
        </p:nvSpPr>
        <p:spPr>
          <a:xfrm>
            <a:off x="5863680" y="9046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9" name="object 87"/>
          <p:cNvSpPr/>
          <p:nvPr/>
        </p:nvSpPr>
        <p:spPr>
          <a:xfrm>
            <a:off x="488880" y="9437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6.868,00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0" name="object 88"/>
          <p:cNvSpPr/>
          <p:nvPr/>
        </p:nvSpPr>
        <p:spPr>
          <a:xfrm>
            <a:off x="2137680" y="926568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1" name="object 89"/>
          <p:cNvSpPr/>
          <p:nvPr/>
        </p:nvSpPr>
        <p:spPr>
          <a:xfrm>
            <a:off x="4005360" y="9379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09:56:48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2" name="object 90"/>
          <p:cNvSpPr/>
          <p:nvPr/>
        </p:nvSpPr>
        <p:spPr>
          <a:xfrm>
            <a:off x="5863680" y="9437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9" name="object 68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140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1610FADB-E1D1-46DD-9006-420573301255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141" name="object 2"/>
          <p:cNvSpPr/>
          <p:nvPr/>
        </p:nvSpPr>
        <p:spPr>
          <a:xfrm>
            <a:off x="323280" y="165240"/>
            <a:ext cx="81612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 13:16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59,00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42" name="object 3"/>
          <p:cNvSpPr/>
          <p:nvPr/>
        </p:nvSpPr>
        <p:spPr>
          <a:xfrm>
            <a:off x="388152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aphicFrame>
        <p:nvGraphicFramePr>
          <p:cNvPr id="2143" name="object 4"/>
          <p:cNvGraphicFramePr/>
          <p:nvPr/>
        </p:nvGraphicFramePr>
        <p:xfrm>
          <a:off x="2118600" y="367920"/>
          <a:ext cx="3922200" cy="6033240"/>
        </p:xfrm>
        <a:graphic>
          <a:graphicData uri="http://schemas.openxmlformats.org/drawingml/2006/table">
            <a:tbl>
              <a:tblPr/>
              <a:tblGrid>
                <a:gridCol w="1356840"/>
                <a:gridCol w="909000"/>
                <a:gridCol w="890640"/>
                <a:gridCol w="765720"/>
              </a:tblGrid>
              <a:tr h="48024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 </a:t>
                      </a:r>
                      <a:r>
                        <a:rPr b="0" lang="pt-BR" sz="750" spc="-25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ts val="799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TARICK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KARIM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KHADER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18036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8036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10:21:45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80360">
                        <a:lnSpc>
                          <a:spcPts val="799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15732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5732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10:27:09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16200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6200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10:55:54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03851673000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8036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10:21:31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 </a:t>
                      </a:r>
                      <a:r>
                        <a:rPr b="0" lang="pt-BR" sz="750" spc="-25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8036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8036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10:19:45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TARICK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KARIM</a:t>
                      </a:r>
                      <a:r>
                        <a:rPr b="0" lang="pt-BR" sz="750" spc="-4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KHADER </a:t>
                      </a:r>
                      <a:r>
                        <a:rPr b="0" lang="pt-BR" sz="750" spc="-25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03851673000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8036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8036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10:19:36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 </a:t>
                      </a:r>
                      <a:r>
                        <a:rPr b="0" lang="pt-BR" sz="750" spc="-25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8036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8036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10:18:36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TARICK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KARIM</a:t>
                      </a:r>
                      <a:r>
                        <a:rPr b="0" lang="pt-BR" sz="750" spc="-4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KHADER </a:t>
                      </a:r>
                      <a:r>
                        <a:rPr b="0" lang="pt-BR" sz="750" spc="-25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03851673000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8036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8036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10:18:18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 </a:t>
                      </a:r>
                      <a:r>
                        <a:rPr b="0" lang="pt-BR" sz="750" spc="-25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8036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8036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10:14:54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TARICK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KARIM</a:t>
                      </a:r>
                      <a:r>
                        <a:rPr b="0" lang="pt-BR" sz="750" spc="-4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KHADER </a:t>
                      </a:r>
                      <a:r>
                        <a:rPr b="0" lang="pt-BR" sz="750" spc="-25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03851673000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8036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8036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10:14:44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 </a:t>
                      </a:r>
                      <a:r>
                        <a:rPr b="0" lang="pt-BR" sz="750" spc="-25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8036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8036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10:14:20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TARICK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KARIM</a:t>
                      </a:r>
                      <a:r>
                        <a:rPr b="0" lang="pt-BR" sz="750" spc="-4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KHADER </a:t>
                      </a:r>
                      <a:r>
                        <a:rPr b="0" lang="pt-BR" sz="750" spc="-25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03851673000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8036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8036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10:14:00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 </a:t>
                      </a:r>
                      <a:r>
                        <a:rPr b="0" lang="pt-BR" sz="750" spc="-25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8036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8036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10:11:34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TARICK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KARIM</a:t>
                      </a:r>
                      <a:r>
                        <a:rPr b="0" lang="pt-BR" sz="750" spc="-4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KHADER </a:t>
                      </a:r>
                      <a:r>
                        <a:rPr b="0" lang="pt-BR" sz="750" spc="-25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03851673000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8036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8036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10:11:11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 </a:t>
                      </a:r>
                      <a:r>
                        <a:rPr b="0" lang="pt-BR" sz="750" spc="-25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8036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8036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10:10:44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TARICK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KARIM</a:t>
                      </a:r>
                      <a:r>
                        <a:rPr b="0" lang="pt-BR" sz="750" spc="-4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KHADER </a:t>
                      </a:r>
                      <a:r>
                        <a:rPr b="0" lang="pt-BR" sz="750" spc="-25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03851673000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8036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8036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10:10:33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 </a:t>
                      </a:r>
                      <a:r>
                        <a:rPr b="0" lang="pt-BR" sz="750" spc="-25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8036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8036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10:05:25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TARICK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KARIM</a:t>
                      </a:r>
                      <a:r>
                        <a:rPr b="0" lang="pt-BR" sz="750" spc="-4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KHADER </a:t>
                      </a:r>
                      <a:r>
                        <a:rPr b="0" lang="pt-BR" sz="750" spc="-25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03851673000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8036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8036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10:05:09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 </a:t>
                      </a:r>
                      <a:r>
                        <a:rPr b="0" lang="pt-BR" sz="750" spc="-25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8036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8036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10:04:13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TARICK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KARIM</a:t>
                      </a:r>
                      <a:r>
                        <a:rPr b="0" lang="pt-BR" sz="750" spc="-4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KHADER </a:t>
                      </a:r>
                      <a:r>
                        <a:rPr b="0" lang="pt-BR" sz="750" spc="-25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03851673000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8036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8036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10:03:31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 </a:t>
                      </a:r>
                      <a:r>
                        <a:rPr b="0" lang="pt-BR" sz="750" spc="-25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8036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8036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09:56:31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TARICK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KARIM</a:t>
                      </a:r>
                      <a:r>
                        <a:rPr b="0" lang="pt-BR" sz="750" spc="-4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KHADER </a:t>
                      </a:r>
                      <a:r>
                        <a:rPr b="0" lang="pt-BR" sz="750" spc="-25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03851673000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8036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8036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09:56:12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 </a:t>
                      </a:r>
                      <a:r>
                        <a:rPr b="0" lang="pt-BR" sz="750" spc="-25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8036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8036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09:55:48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53080">
                <a:tc>
                  <a:txBody>
                    <a:bodyPr lIns="0" rIns="0" tIns="1188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96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TARICK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KARIM</a:t>
                      </a:r>
                      <a:r>
                        <a:rPr b="0" lang="pt-BR" sz="750" spc="-4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KHADER </a:t>
                      </a:r>
                      <a:r>
                        <a:rPr b="0" lang="pt-BR" sz="750" spc="-25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03851673000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8036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80360">
                        <a:lnSpc>
                          <a:spcPts val="81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09:52:57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2144" name="object 5"/>
          <p:cNvSpPr/>
          <p:nvPr/>
        </p:nvSpPr>
        <p:spPr>
          <a:xfrm>
            <a:off x="6320880" y="35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45" name="object 6"/>
          <p:cNvSpPr/>
          <p:nvPr/>
        </p:nvSpPr>
        <p:spPr>
          <a:xfrm>
            <a:off x="488880" y="68904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46" name="object 7"/>
          <p:cNvSpPr/>
          <p:nvPr/>
        </p:nvSpPr>
        <p:spPr>
          <a:xfrm>
            <a:off x="6320880" y="68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47" name="object 8"/>
          <p:cNvSpPr/>
          <p:nvPr/>
        </p:nvSpPr>
        <p:spPr>
          <a:xfrm>
            <a:off x="488880" y="9655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48" name="object 9"/>
          <p:cNvSpPr/>
          <p:nvPr/>
        </p:nvSpPr>
        <p:spPr>
          <a:xfrm>
            <a:off x="6320880" y="965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49" name="object 10"/>
          <p:cNvSpPr/>
          <p:nvPr/>
        </p:nvSpPr>
        <p:spPr>
          <a:xfrm>
            <a:off x="488880" y="12420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62,50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50" name="object 11"/>
          <p:cNvSpPr/>
          <p:nvPr/>
        </p:nvSpPr>
        <p:spPr>
          <a:xfrm>
            <a:off x="6320880" y="1242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51" name="object 12"/>
          <p:cNvSpPr/>
          <p:nvPr/>
        </p:nvSpPr>
        <p:spPr>
          <a:xfrm>
            <a:off x="488880" y="15181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52" name="object 13"/>
          <p:cNvSpPr/>
          <p:nvPr/>
        </p:nvSpPr>
        <p:spPr>
          <a:xfrm>
            <a:off x="6320880" y="1518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53" name="object 14"/>
          <p:cNvSpPr/>
          <p:nvPr/>
        </p:nvSpPr>
        <p:spPr>
          <a:xfrm>
            <a:off x="488880" y="17946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63,50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54" name="object 15"/>
          <p:cNvSpPr/>
          <p:nvPr/>
        </p:nvSpPr>
        <p:spPr>
          <a:xfrm>
            <a:off x="6320880" y="1794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55" name="object 16"/>
          <p:cNvSpPr/>
          <p:nvPr/>
        </p:nvSpPr>
        <p:spPr>
          <a:xfrm>
            <a:off x="488880" y="207108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56" name="object 17"/>
          <p:cNvSpPr/>
          <p:nvPr/>
        </p:nvSpPr>
        <p:spPr>
          <a:xfrm>
            <a:off x="6320880" y="2071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57" name="object 18"/>
          <p:cNvSpPr/>
          <p:nvPr/>
        </p:nvSpPr>
        <p:spPr>
          <a:xfrm>
            <a:off x="488880" y="23472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64,50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58" name="object 19"/>
          <p:cNvSpPr/>
          <p:nvPr/>
        </p:nvSpPr>
        <p:spPr>
          <a:xfrm>
            <a:off x="6320880" y="2347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59" name="object 20"/>
          <p:cNvSpPr/>
          <p:nvPr/>
        </p:nvSpPr>
        <p:spPr>
          <a:xfrm>
            <a:off x="488880" y="262368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60" name="object 21"/>
          <p:cNvSpPr/>
          <p:nvPr/>
        </p:nvSpPr>
        <p:spPr>
          <a:xfrm>
            <a:off x="6320880" y="2623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61" name="object 22"/>
          <p:cNvSpPr/>
          <p:nvPr/>
        </p:nvSpPr>
        <p:spPr>
          <a:xfrm>
            <a:off x="488880" y="28998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65,50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62" name="object 23"/>
          <p:cNvSpPr/>
          <p:nvPr/>
        </p:nvSpPr>
        <p:spPr>
          <a:xfrm>
            <a:off x="6320880" y="2899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63" name="object 24"/>
          <p:cNvSpPr/>
          <p:nvPr/>
        </p:nvSpPr>
        <p:spPr>
          <a:xfrm>
            <a:off x="488880" y="317628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64" name="object 25"/>
          <p:cNvSpPr/>
          <p:nvPr/>
        </p:nvSpPr>
        <p:spPr>
          <a:xfrm>
            <a:off x="6320880" y="3176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65" name="object 26"/>
          <p:cNvSpPr/>
          <p:nvPr/>
        </p:nvSpPr>
        <p:spPr>
          <a:xfrm>
            <a:off x="488880" y="345276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66,50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66" name="object 27"/>
          <p:cNvSpPr/>
          <p:nvPr/>
        </p:nvSpPr>
        <p:spPr>
          <a:xfrm>
            <a:off x="6320880" y="3452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67" name="object 28"/>
          <p:cNvSpPr/>
          <p:nvPr/>
        </p:nvSpPr>
        <p:spPr>
          <a:xfrm>
            <a:off x="488880" y="372888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68" name="object 29"/>
          <p:cNvSpPr/>
          <p:nvPr/>
        </p:nvSpPr>
        <p:spPr>
          <a:xfrm>
            <a:off x="6320880" y="3728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69" name="object 30"/>
          <p:cNvSpPr/>
          <p:nvPr/>
        </p:nvSpPr>
        <p:spPr>
          <a:xfrm>
            <a:off x="488880" y="400536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67,50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70" name="object 31"/>
          <p:cNvSpPr/>
          <p:nvPr/>
        </p:nvSpPr>
        <p:spPr>
          <a:xfrm>
            <a:off x="6320880" y="4005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71" name="object 32"/>
          <p:cNvSpPr/>
          <p:nvPr/>
        </p:nvSpPr>
        <p:spPr>
          <a:xfrm>
            <a:off x="488880" y="428184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72" name="object 33"/>
          <p:cNvSpPr/>
          <p:nvPr/>
        </p:nvSpPr>
        <p:spPr>
          <a:xfrm>
            <a:off x="6320880" y="4281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73" name="object 34"/>
          <p:cNvSpPr/>
          <p:nvPr/>
        </p:nvSpPr>
        <p:spPr>
          <a:xfrm>
            <a:off x="488880" y="455796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68,50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74" name="object 35"/>
          <p:cNvSpPr/>
          <p:nvPr/>
        </p:nvSpPr>
        <p:spPr>
          <a:xfrm>
            <a:off x="6320880" y="4557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75" name="object 36"/>
          <p:cNvSpPr/>
          <p:nvPr/>
        </p:nvSpPr>
        <p:spPr>
          <a:xfrm>
            <a:off x="488880" y="483444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76" name="object 37"/>
          <p:cNvSpPr/>
          <p:nvPr/>
        </p:nvSpPr>
        <p:spPr>
          <a:xfrm>
            <a:off x="6320880" y="4834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77" name="object 38"/>
          <p:cNvSpPr/>
          <p:nvPr/>
        </p:nvSpPr>
        <p:spPr>
          <a:xfrm>
            <a:off x="488880" y="51109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78" name="object 39"/>
          <p:cNvSpPr/>
          <p:nvPr/>
        </p:nvSpPr>
        <p:spPr>
          <a:xfrm>
            <a:off x="6320880" y="5110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79" name="object 40"/>
          <p:cNvSpPr/>
          <p:nvPr/>
        </p:nvSpPr>
        <p:spPr>
          <a:xfrm>
            <a:off x="488880" y="538704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80" name="object 41"/>
          <p:cNvSpPr/>
          <p:nvPr/>
        </p:nvSpPr>
        <p:spPr>
          <a:xfrm>
            <a:off x="6320880" y="5387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81" name="object 42"/>
          <p:cNvSpPr/>
          <p:nvPr/>
        </p:nvSpPr>
        <p:spPr>
          <a:xfrm>
            <a:off x="488880" y="56635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74,50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82" name="object 43"/>
          <p:cNvSpPr/>
          <p:nvPr/>
        </p:nvSpPr>
        <p:spPr>
          <a:xfrm>
            <a:off x="6320880" y="5663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83" name="object 44"/>
          <p:cNvSpPr/>
          <p:nvPr/>
        </p:nvSpPr>
        <p:spPr>
          <a:xfrm>
            <a:off x="488880" y="59400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84" name="object 45"/>
          <p:cNvSpPr/>
          <p:nvPr/>
        </p:nvSpPr>
        <p:spPr>
          <a:xfrm>
            <a:off x="6320880" y="5940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85" name="object 46"/>
          <p:cNvSpPr/>
          <p:nvPr/>
        </p:nvSpPr>
        <p:spPr>
          <a:xfrm>
            <a:off x="488880" y="62161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76,18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86" name="object 47"/>
          <p:cNvSpPr/>
          <p:nvPr/>
        </p:nvSpPr>
        <p:spPr>
          <a:xfrm>
            <a:off x="6320880" y="6216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87" name="object 48"/>
          <p:cNvSpPr/>
          <p:nvPr/>
        </p:nvSpPr>
        <p:spPr>
          <a:xfrm>
            <a:off x="488880" y="64926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76,68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88" name="object 49"/>
          <p:cNvSpPr/>
          <p:nvPr/>
        </p:nvSpPr>
        <p:spPr>
          <a:xfrm>
            <a:off x="2137680" y="64926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89" name="object 50"/>
          <p:cNvSpPr/>
          <p:nvPr/>
        </p:nvSpPr>
        <p:spPr>
          <a:xfrm>
            <a:off x="3643200" y="6435360"/>
            <a:ext cx="596520" cy="134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09:52:34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00:22:11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19:32:29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15:56:24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18:07:04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90" name="object 51"/>
          <p:cNvSpPr/>
          <p:nvPr/>
        </p:nvSpPr>
        <p:spPr>
          <a:xfrm>
            <a:off x="6320880" y="6492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91" name="object 52"/>
          <p:cNvSpPr/>
          <p:nvPr/>
        </p:nvSpPr>
        <p:spPr>
          <a:xfrm>
            <a:off x="488880" y="6769080"/>
            <a:ext cx="396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77,48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92" name="object 53"/>
          <p:cNvSpPr/>
          <p:nvPr/>
        </p:nvSpPr>
        <p:spPr>
          <a:xfrm>
            <a:off x="2137680" y="6711840"/>
            <a:ext cx="11700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93" name="object 54"/>
          <p:cNvSpPr/>
          <p:nvPr/>
        </p:nvSpPr>
        <p:spPr>
          <a:xfrm>
            <a:off x="6320880" y="6769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94" name="object 55"/>
          <p:cNvSpPr/>
          <p:nvPr/>
        </p:nvSpPr>
        <p:spPr>
          <a:xfrm>
            <a:off x="488880" y="704520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95" name="object 56"/>
          <p:cNvSpPr/>
          <p:nvPr/>
        </p:nvSpPr>
        <p:spPr>
          <a:xfrm>
            <a:off x="2137680" y="70452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96" name="object 57"/>
          <p:cNvSpPr/>
          <p:nvPr/>
        </p:nvSpPr>
        <p:spPr>
          <a:xfrm>
            <a:off x="6320880" y="7045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97" name="object 58"/>
          <p:cNvSpPr/>
          <p:nvPr/>
        </p:nvSpPr>
        <p:spPr>
          <a:xfrm>
            <a:off x="488880" y="732168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98" name="object 59"/>
          <p:cNvSpPr/>
          <p:nvPr/>
        </p:nvSpPr>
        <p:spPr>
          <a:xfrm>
            <a:off x="2137680" y="7264440"/>
            <a:ext cx="10321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ARCA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EMPRESARIAIS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99" name="object 60"/>
          <p:cNvSpPr/>
          <p:nvPr/>
        </p:nvSpPr>
        <p:spPr>
          <a:xfrm>
            <a:off x="6320880" y="7321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00" name="object 61"/>
          <p:cNvSpPr/>
          <p:nvPr/>
        </p:nvSpPr>
        <p:spPr>
          <a:xfrm>
            <a:off x="488880" y="759816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01" name="object 62"/>
          <p:cNvSpPr/>
          <p:nvPr/>
        </p:nvSpPr>
        <p:spPr>
          <a:xfrm>
            <a:off x="6320880" y="75981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2202" name="object 63"/>
          <p:cNvGraphicFramePr/>
          <p:nvPr/>
        </p:nvGraphicFramePr>
        <p:xfrm>
          <a:off x="441360" y="8020080"/>
          <a:ext cx="6657480" cy="954000"/>
        </p:xfrm>
        <a:graphic>
          <a:graphicData uri="http://schemas.openxmlformats.org/drawingml/2006/table">
            <a:tbl>
              <a:tblPr/>
              <a:tblGrid>
                <a:gridCol w="2915280"/>
                <a:gridCol w="2027880"/>
                <a:gridCol w="1714320"/>
              </a:tblGrid>
              <a:tr h="32940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Classificação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Posição</a:t>
                      </a:r>
                      <a:r>
                        <a:rPr b="0" lang="pt-BR" sz="750" spc="13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108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132840" algn="ctr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CNPJ/CPF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108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Melhor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Oferta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Global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20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32840" algn="ct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20.060.598/0001-11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177,00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20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TARICK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KARIM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KHADER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03851673000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32840" algn="ct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33.800.564/0001-68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178,50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20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32840" algn="ct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43.467.461/0001-81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230,04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6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ARCA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EMPRESARIAIS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3284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42.603.698/0001-80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750,00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2203" name="object 64"/>
          <p:cNvSpPr/>
          <p:nvPr/>
        </p:nvSpPr>
        <p:spPr>
          <a:xfrm>
            <a:off x="460440" y="9151200"/>
            <a:ext cx="2054520" cy="118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10:27:46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04" name="object 65"/>
          <p:cNvSpPr/>
          <p:nvPr/>
        </p:nvSpPr>
        <p:spPr>
          <a:xfrm>
            <a:off x="2814120" y="9504000"/>
            <a:ext cx="1080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 10:55:44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05" name="object 66"/>
          <p:cNvSpPr/>
          <p:nvPr/>
        </p:nvSpPr>
        <p:spPr>
          <a:xfrm>
            <a:off x="5139360" y="9551520"/>
            <a:ext cx="902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Reabertura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06" name="object 67"/>
          <p:cNvSpPr/>
          <p:nvPr/>
        </p:nvSpPr>
        <p:spPr>
          <a:xfrm>
            <a:off x="4920120" y="10094760"/>
            <a:ext cx="436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Situação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7" name="object 36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208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CC9CD499-BB13-48D0-B731-601272A00B02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graphicFrame>
        <p:nvGraphicFramePr>
          <p:cNvPr id="2209" name="object 2"/>
          <p:cNvGraphicFramePr/>
          <p:nvPr/>
        </p:nvGraphicFramePr>
        <p:xfrm>
          <a:off x="304200" y="187560"/>
          <a:ext cx="6128640" cy="1706040"/>
        </p:xfrm>
        <a:graphic>
          <a:graphicData uri="http://schemas.openxmlformats.org/drawingml/2006/table">
            <a:tbl>
              <a:tblPr/>
              <a:tblGrid>
                <a:gridCol w="2141640"/>
                <a:gridCol w="1268640"/>
                <a:gridCol w="1820880"/>
                <a:gridCol w="897480"/>
              </a:tblGrid>
              <a:tr h="146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884"/>
                        </a:lnSpc>
                        <a:buNone/>
                      </a:pPr>
                      <a:r>
                        <a:rPr b="0" lang="pt-BR" sz="8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25/02/2022</a:t>
                      </a:r>
                      <a:r>
                        <a:rPr b="0" lang="pt-BR" sz="800" spc="-5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pt-BR" sz="8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13:16</a:t>
                      </a:r>
                      <a:endParaRPr b="0" lang="pt-BR" sz="80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78560">
                        <a:lnSpc>
                          <a:spcPts val="884"/>
                        </a:lnSpc>
                        <a:buNone/>
                      </a:pPr>
                      <a:r>
                        <a:rPr b="0" lang="pt-BR" sz="8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Compras</a:t>
                      </a:r>
                      <a:r>
                        <a:rPr b="0" lang="pt-BR" sz="800" spc="-5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pt-BR" sz="8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Eletrônicas</a:t>
                      </a:r>
                      <a:endParaRPr b="0" lang="pt-BR" sz="80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rowSpan="3">
                  <a:tcPr anchor="t">
                    <a:noFill/>
                  </a:tcPr>
                </a:tc>
              </a:tr>
              <a:tr h="267480">
                <a:tc>
                  <a:txBody>
                    <a:bodyPr lIns="0" rIns="0" tIns="33480" bIns="0" anchor="t">
                      <a:noAutofit/>
                    </a:bodyPr>
                    <a:p>
                      <a:pPr marL="197640">
                        <a:lnSpc>
                          <a:spcPct val="100000"/>
                        </a:lnSpc>
                        <a:spcBef>
                          <a:spcPts val="26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10:55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3348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6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Aceita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433440">
                <a:tc>
                  <a:txBody>
                    <a:bodyPr lIns="0" rIns="0" tIns="18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4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168840">
                        <a:lnSpc>
                          <a:spcPct val="100000"/>
                        </a:lnSpc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6884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Prazos</a:t>
                      </a:r>
                      <a:r>
                        <a:rPr b="1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envio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documentação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176040">
                <a:tc>
                  <a:txBody>
                    <a:bodyPr lIns="0" rIns="0" tIns="37440" bIns="0" anchor="t">
                      <a:noAutofit/>
                    </a:bodyPr>
                    <a:p>
                      <a:pPr marL="1976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Início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Fim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Tipo</a:t>
                      </a:r>
                      <a:r>
                        <a:rPr b="0" lang="pt-BR" sz="750" spc="-5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Prazo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76040">
                <a:tc>
                  <a:txBody>
                    <a:bodyPr lIns="0" rIns="0" tIns="23400" bIns="0" anchor="t">
                      <a:noAutofit/>
                    </a:bodyPr>
                    <a:p>
                      <a:pPr marL="1976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10:56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11:56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Fechado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110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Normal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53000">
                <a:tc>
                  <a:txBody>
                    <a:bodyPr lIns="0" rIns="0" tIns="37440" bIns="0" anchor="t">
                      <a:noAutofit/>
                    </a:bodyPr>
                    <a:p>
                      <a:pPr marL="168840">
                        <a:lnSpc>
                          <a:spcPts val="811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Resultado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13480">
                <a:tc>
                  <a:txBody>
                    <a:bodyPr lIns="0" rIns="0" tIns="74880" bIns="0" anchor="t">
                      <a:noAutofit/>
                    </a:bodyPr>
                    <a:p>
                      <a:pPr marL="197640">
                        <a:lnSpc>
                          <a:spcPct val="100000"/>
                        </a:lnSpc>
                        <a:spcBef>
                          <a:spcPts val="59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gridSpan="2">
                  <a:txBody>
                    <a:bodyPr lIns="0" rIns="0" tIns="74880" bIns="0" anchor="t">
                      <a:noAutofit/>
                    </a:bodyPr>
                    <a:p>
                      <a:pPr marL="151920">
                        <a:lnSpc>
                          <a:spcPct val="100000"/>
                        </a:lnSpc>
                        <a:spcBef>
                          <a:spcPts val="59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Usuário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h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7488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59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9680">
                <a:tc>
                  <a:txBody>
                    <a:bodyPr lIns="0" rIns="0" tIns="23400" bIns="0" anchor="t">
                      <a:noAutofit/>
                    </a:bodyPr>
                    <a:p>
                      <a:pPr marL="19764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12:01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gridSpan="2">
                  <a:txBody>
                    <a:bodyPr lIns="0" rIns="0" tIns="23400" bIns="0" anchor="t">
                      <a:noAutofit/>
                    </a:bodyPr>
                    <a:p>
                      <a:pPr marL="15192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h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2210" name="object 3"/>
          <p:cNvSpPr/>
          <p:nvPr/>
        </p:nvSpPr>
        <p:spPr>
          <a:xfrm>
            <a:off x="460440" y="2071080"/>
            <a:ext cx="5181840" cy="109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12:01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12:04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6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negociação.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11" name="object 4"/>
          <p:cNvSpPr/>
          <p:nvPr/>
        </p:nvSpPr>
        <p:spPr>
          <a:xfrm>
            <a:off x="460440" y="325260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12" name="object 5"/>
          <p:cNvSpPr/>
          <p:nvPr/>
        </p:nvSpPr>
        <p:spPr>
          <a:xfrm>
            <a:off x="1832760" y="3395520"/>
            <a:ext cx="1049400" cy="141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09:48:22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09:51:24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13" name="object 6"/>
          <p:cNvSpPr/>
          <p:nvPr/>
        </p:nvSpPr>
        <p:spPr>
          <a:xfrm>
            <a:off x="3004920" y="344304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14" name="object 7"/>
          <p:cNvSpPr/>
          <p:nvPr/>
        </p:nvSpPr>
        <p:spPr>
          <a:xfrm>
            <a:off x="488880" y="377676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15" name="object 8"/>
          <p:cNvSpPr/>
          <p:nvPr/>
        </p:nvSpPr>
        <p:spPr>
          <a:xfrm>
            <a:off x="3004920" y="377676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16" name="object 9"/>
          <p:cNvSpPr/>
          <p:nvPr/>
        </p:nvSpPr>
        <p:spPr>
          <a:xfrm>
            <a:off x="488880" y="428184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17" name="object 10"/>
          <p:cNvSpPr/>
          <p:nvPr/>
        </p:nvSpPr>
        <p:spPr>
          <a:xfrm>
            <a:off x="3004920" y="428184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18" name="object 11"/>
          <p:cNvSpPr/>
          <p:nvPr/>
        </p:nvSpPr>
        <p:spPr>
          <a:xfrm>
            <a:off x="463680" y="4672440"/>
            <a:ext cx="19911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r>
              <a:rPr b="0" lang="pt-BR" sz="750" spc="19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25/02/2022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219" name="object 12"/>
          <p:cNvSpPr/>
          <p:nvPr/>
        </p:nvSpPr>
        <p:spPr>
          <a:xfrm>
            <a:off x="1832760" y="47296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10:01:30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20" name="object 13"/>
          <p:cNvSpPr/>
          <p:nvPr/>
        </p:nvSpPr>
        <p:spPr>
          <a:xfrm>
            <a:off x="488880" y="494892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21" name="object 14"/>
          <p:cNvSpPr/>
          <p:nvPr/>
        </p:nvSpPr>
        <p:spPr>
          <a:xfrm>
            <a:off x="1832760" y="4891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10:23:40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22" name="object 15"/>
          <p:cNvSpPr/>
          <p:nvPr/>
        </p:nvSpPr>
        <p:spPr>
          <a:xfrm>
            <a:off x="488880" y="5339520"/>
            <a:ext cx="736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23" name="object 16"/>
          <p:cNvSpPr/>
          <p:nvPr/>
        </p:nvSpPr>
        <p:spPr>
          <a:xfrm>
            <a:off x="1832760" y="5167800"/>
            <a:ext cx="1049400" cy="430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10:27:09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10:27:46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10:55:44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10:55:54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10:56:16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12:01:56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12:01:56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24" name="object 17"/>
          <p:cNvSpPr/>
          <p:nvPr/>
        </p:nvSpPr>
        <p:spPr>
          <a:xfrm>
            <a:off x="3004920" y="5225040"/>
            <a:ext cx="3757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59,00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 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 lote,</a:t>
            </a:r>
            <a:r>
              <a:rPr b="0" lang="pt-BR" sz="750" spc="-7" strike="noStrike">
                <a:latin typeface="Verdana"/>
              </a:rPr>
              <a:t> WAGNER </a:t>
            </a:r>
            <a:r>
              <a:rPr b="0" lang="pt-BR" sz="750" spc="-1" strike="noStrike">
                <a:latin typeface="Verdana"/>
              </a:rPr>
              <a:t>BORBA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20.060.598/0001-11.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25" name="object 18"/>
          <p:cNvSpPr/>
          <p:nvPr/>
        </p:nvSpPr>
        <p:spPr>
          <a:xfrm>
            <a:off x="488880" y="5672880"/>
            <a:ext cx="1162800" cy="47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documentação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26" name="object 19"/>
          <p:cNvSpPr/>
          <p:nvPr/>
        </p:nvSpPr>
        <p:spPr>
          <a:xfrm>
            <a:off x="3004920" y="5730120"/>
            <a:ext cx="40662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prazo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 </a:t>
            </a:r>
            <a:r>
              <a:rPr b="0" lang="pt-BR" sz="750" spc="-1" strike="noStrike">
                <a:latin typeface="Verdana"/>
              </a:rPr>
              <a:t>às 25/02/2022 11:27. </a:t>
            </a:r>
            <a:r>
              <a:rPr b="0" lang="pt-BR" sz="750" spc="-7" strike="noStrike">
                <a:latin typeface="Verdana"/>
              </a:rPr>
              <a:t>Utilize </a:t>
            </a:r>
            <a:r>
              <a:rPr b="0" lang="pt-BR" sz="750" spc="-1" strike="noStrike">
                <a:latin typeface="Verdana"/>
              </a:rPr>
              <a:t>a opção "Julgamento de Proposta" </a:t>
            </a:r>
            <a:r>
              <a:rPr b="0" lang="pt-BR" sz="750" spc="-7" strike="noStrike">
                <a:latin typeface="Verdana"/>
              </a:rPr>
              <a:t>para enviar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consultar a documentação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1" strike="noStrike">
                <a:latin typeface="Verdana"/>
              </a:rPr>
              <a:t> pelo sistema</a:t>
            </a:r>
            <a:r>
              <a:rPr b="0" lang="pt-BR" sz="750" spc="-7" strike="noStrike">
                <a:latin typeface="Verdana"/>
              </a:rPr>
              <a:t> eletrônico.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27" name="object 20"/>
          <p:cNvSpPr/>
          <p:nvPr/>
        </p:nvSpPr>
        <p:spPr>
          <a:xfrm>
            <a:off x="488880" y="623520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28" name="object 21"/>
          <p:cNvSpPr/>
          <p:nvPr/>
        </p:nvSpPr>
        <p:spPr>
          <a:xfrm>
            <a:off x="3004920" y="6292440"/>
            <a:ext cx="3803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 documentação de proposta foi </a:t>
            </a:r>
            <a:r>
              <a:rPr b="0" lang="pt-BR" sz="750" spc="-7" strike="noStrike">
                <a:latin typeface="Verdana"/>
              </a:rPr>
              <a:t>encerrado </a:t>
            </a:r>
            <a:r>
              <a:rPr b="0" lang="pt-BR" sz="750" spc="-1" strike="noStrike">
                <a:latin typeface="Verdana"/>
              </a:rPr>
              <a:t>manualmente.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1" strike="noStrike">
                <a:latin typeface="Verdana"/>
              </a:rPr>
              <a:t>Proposta 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29" name="object 22"/>
          <p:cNvSpPr/>
          <p:nvPr/>
        </p:nvSpPr>
        <p:spPr>
          <a:xfrm>
            <a:off x="488880" y="6854760"/>
            <a:ext cx="919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30" name="object 23"/>
          <p:cNvSpPr/>
          <p:nvPr/>
        </p:nvSpPr>
        <p:spPr>
          <a:xfrm>
            <a:off x="3004920" y="6740280"/>
            <a:ext cx="38782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analisada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este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WAGNER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20.060.598/0001-11,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59,00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(unitário)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" strike="noStrike">
                <a:latin typeface="Verdana"/>
              </a:rPr>
              <a:t> o 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31" name="object 24"/>
          <p:cNvSpPr/>
          <p:nvPr/>
        </p:nvSpPr>
        <p:spPr>
          <a:xfrm>
            <a:off x="488880" y="7245360"/>
            <a:ext cx="12283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32" name="object 25"/>
          <p:cNvSpPr/>
          <p:nvPr/>
        </p:nvSpPr>
        <p:spPr>
          <a:xfrm>
            <a:off x="488880" y="7864920"/>
            <a:ext cx="55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33" name="object 26"/>
          <p:cNvSpPr/>
          <p:nvPr/>
        </p:nvSpPr>
        <p:spPr>
          <a:xfrm>
            <a:off x="3004920" y="7864920"/>
            <a:ext cx="28382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34" name="object 27"/>
          <p:cNvSpPr/>
          <p:nvPr/>
        </p:nvSpPr>
        <p:spPr>
          <a:xfrm>
            <a:off x="488880" y="8312760"/>
            <a:ext cx="10195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 do tempo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35" name="object 28"/>
          <p:cNvSpPr/>
          <p:nvPr/>
        </p:nvSpPr>
        <p:spPr>
          <a:xfrm>
            <a:off x="488880" y="8703360"/>
            <a:ext cx="127656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36" name="object 29"/>
          <p:cNvSpPr/>
          <p:nvPr/>
        </p:nvSpPr>
        <p:spPr>
          <a:xfrm>
            <a:off x="1832760" y="8760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12:04:00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37" name="object 30"/>
          <p:cNvSpPr/>
          <p:nvPr/>
        </p:nvSpPr>
        <p:spPr>
          <a:xfrm>
            <a:off x="3004920" y="881784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38" name="object 31"/>
          <p:cNvSpPr/>
          <p:nvPr/>
        </p:nvSpPr>
        <p:spPr>
          <a:xfrm>
            <a:off x="1832760" y="9093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12:04:00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39" name="object 32"/>
          <p:cNvSpPr/>
          <p:nvPr/>
        </p:nvSpPr>
        <p:spPr>
          <a:xfrm>
            <a:off x="488880" y="9541800"/>
            <a:ext cx="60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40" name="object 33"/>
          <p:cNvSpPr/>
          <p:nvPr/>
        </p:nvSpPr>
        <p:spPr>
          <a:xfrm>
            <a:off x="1832760" y="937044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13:13:47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41" name="object 34"/>
          <p:cNvSpPr/>
          <p:nvPr/>
        </p:nvSpPr>
        <p:spPr>
          <a:xfrm>
            <a:off x="3004920" y="9541800"/>
            <a:ext cx="318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Fornecedor WAGNER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42" name="object 35"/>
          <p:cNvSpPr/>
          <p:nvPr/>
        </p:nvSpPr>
        <p:spPr>
          <a:xfrm>
            <a:off x="460440" y="10065960"/>
            <a:ext cx="111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3" name="object 2"/>
          <p:cNvSpPr/>
          <p:nvPr/>
        </p:nvSpPr>
        <p:spPr>
          <a:xfrm>
            <a:off x="323280" y="165240"/>
            <a:ext cx="213840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13:16</a:t>
            </a:r>
            <a:endParaRPr b="0" lang="pt-BR" sz="80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541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troca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mensagens.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44" name="object 3"/>
          <p:cNvSpPr/>
          <p:nvPr/>
        </p:nvSpPr>
        <p:spPr>
          <a:xfrm>
            <a:off x="388152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pSp>
        <p:nvGrpSpPr>
          <p:cNvPr id="2245" name="object 4"/>
          <p:cNvGrpSpPr/>
          <p:nvPr/>
        </p:nvGrpSpPr>
        <p:grpSpPr>
          <a:xfrm>
            <a:off x="473040" y="739800"/>
            <a:ext cx="6622560" cy="19440"/>
            <a:chOff x="473040" y="739800"/>
            <a:chExt cx="6622560" cy="19440"/>
          </a:xfrm>
        </p:grpSpPr>
        <p:sp>
          <p:nvSpPr>
            <p:cNvPr id="2246" name="object 5"/>
            <p:cNvSpPr/>
            <p:nvPr/>
          </p:nvSpPr>
          <p:spPr>
            <a:xfrm>
              <a:off x="473040" y="73980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47" name="object 6"/>
            <p:cNvSpPr/>
            <p:nvPr/>
          </p:nvSpPr>
          <p:spPr>
            <a:xfrm>
              <a:off x="473040" y="73980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4">
                  <a:moveTo>
                    <a:pt x="6622961" y="0"/>
                  </a:moveTo>
                  <a:lnTo>
                    <a:pt x="6613423" y="9525"/>
                  </a:lnTo>
                  <a:lnTo>
                    <a:pt x="0" y="9525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25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48" name="object 7"/>
            <p:cNvSpPr/>
            <p:nvPr/>
          </p:nvSpPr>
          <p:spPr>
            <a:xfrm>
              <a:off x="473040" y="73980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4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249" name="object 8"/>
          <p:cNvSpPr/>
          <p:nvPr/>
        </p:nvSpPr>
        <p:spPr>
          <a:xfrm>
            <a:off x="460440" y="784080"/>
            <a:ext cx="6635880" cy="12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7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Cabos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HDMI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1.4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 lote foi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WAGNER BORBA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 </a:t>
            </a:r>
            <a:r>
              <a:rPr b="1" lang="pt-BR" sz="750" spc="-7" strike="noStrike">
                <a:latin typeface="Verdana"/>
              </a:rPr>
              <a:t>AZEVEDO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CNPJ/CPF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20.060.598/0001-11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R$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82,00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 do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25/02/2022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13:14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Sonia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Silveira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50" name="object 70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251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B1D29E4E-6E2D-47A9-A364-EA2C885513EB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252" name="object 9"/>
          <p:cNvSpPr/>
          <p:nvPr/>
        </p:nvSpPr>
        <p:spPr>
          <a:xfrm>
            <a:off x="488880" y="2223360"/>
            <a:ext cx="103284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Vencedor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53" name="object 10"/>
          <p:cNvSpPr/>
          <p:nvPr/>
        </p:nvSpPr>
        <p:spPr>
          <a:xfrm>
            <a:off x="1594440" y="222336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54" name="object 11"/>
          <p:cNvSpPr/>
          <p:nvPr/>
        </p:nvSpPr>
        <p:spPr>
          <a:xfrm>
            <a:off x="3242880" y="2223360"/>
            <a:ext cx="848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Global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55" name="object 12"/>
          <p:cNvSpPr/>
          <p:nvPr/>
        </p:nvSpPr>
        <p:spPr>
          <a:xfrm>
            <a:off x="4891680" y="2223360"/>
            <a:ext cx="59652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10:27:04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56" name="object 13"/>
          <p:cNvSpPr/>
          <p:nvPr/>
        </p:nvSpPr>
        <p:spPr>
          <a:xfrm>
            <a:off x="5701680" y="2166120"/>
            <a:ext cx="129240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708120"/>
              </a:tabLst>
            </a:pP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708120"/>
              </a:tabLst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708120"/>
              </a:tabLst>
            </a:pPr>
            <a:r>
              <a:rPr b="0" lang="pt-BR" sz="750" spc="-1" strike="noStrike">
                <a:latin typeface="Verdana"/>
              </a:rPr>
              <a:t>25/02/2022  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708120"/>
              </a:tabLst>
            </a:pPr>
            <a:r>
              <a:rPr b="0" lang="pt-BR" sz="750" spc="-1" strike="noStrike">
                <a:latin typeface="Verdana"/>
              </a:rPr>
              <a:t>10:32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11:02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57" name="object 14"/>
          <p:cNvSpPr/>
          <p:nvPr/>
        </p:nvSpPr>
        <p:spPr>
          <a:xfrm>
            <a:off x="1594440" y="2499840"/>
            <a:ext cx="4626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R$ 82,00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58" name="object 15"/>
          <p:cNvSpPr/>
          <p:nvPr/>
        </p:nvSpPr>
        <p:spPr>
          <a:xfrm>
            <a:off x="3242880" y="2499840"/>
            <a:ext cx="523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R$ 164,00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2259" name="object 16"/>
          <p:cNvGraphicFramePr/>
          <p:nvPr/>
        </p:nvGraphicFramePr>
        <p:xfrm>
          <a:off x="571680" y="2921760"/>
          <a:ext cx="5099400" cy="277560"/>
        </p:xfrm>
        <a:graphic>
          <a:graphicData uri="http://schemas.openxmlformats.org/drawingml/2006/table">
            <a:tbl>
              <a:tblPr/>
              <a:tblGrid>
                <a:gridCol w="399240"/>
                <a:gridCol w="854640"/>
                <a:gridCol w="1239480"/>
                <a:gridCol w="1285200"/>
                <a:gridCol w="1320840"/>
              </a:tblGrid>
              <a:tr h="138600">
                <a:tc>
                  <a:txBody>
                    <a:bodyPr lIns="0" rIns="0" tIns="36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Seq.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3636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Código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Item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11484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Quantidade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Valor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Unitário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960">
                <a:tc>
                  <a:txBody>
                    <a:bodyPr lIns="0" rIns="0" tIns="2340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636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1440774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1484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Cabos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HDMI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82,00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2260" name="object 17"/>
          <p:cNvSpPr/>
          <p:nvPr/>
        </p:nvSpPr>
        <p:spPr>
          <a:xfrm>
            <a:off x="460440" y="345276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11/02/2022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61" name="object 18"/>
          <p:cNvSpPr/>
          <p:nvPr/>
        </p:nvSpPr>
        <p:spPr>
          <a:xfrm>
            <a:off x="3852720" y="375768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09:01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62" name="object 19"/>
          <p:cNvSpPr/>
          <p:nvPr/>
        </p:nvSpPr>
        <p:spPr>
          <a:xfrm>
            <a:off x="460440" y="4434120"/>
            <a:ext cx="4379760" cy="233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1440774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Cabos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HDMI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1.4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complementar: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Cabos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HDMI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1.4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metros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Full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HD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1080p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92844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63" name="object 20"/>
          <p:cNvSpPr/>
          <p:nvPr/>
        </p:nvSpPr>
        <p:spPr>
          <a:xfrm>
            <a:off x="488880" y="592092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64" name="object 21"/>
          <p:cNvSpPr/>
          <p:nvPr/>
        </p:nvSpPr>
        <p:spPr>
          <a:xfrm>
            <a:off x="3681360" y="592092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65" name="object 22"/>
          <p:cNvSpPr/>
          <p:nvPr/>
        </p:nvSpPr>
        <p:spPr>
          <a:xfrm>
            <a:off x="4615200" y="5806440"/>
            <a:ext cx="4554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Unitário  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66" name="object 23"/>
          <p:cNvSpPr/>
          <p:nvPr/>
        </p:nvSpPr>
        <p:spPr>
          <a:xfrm>
            <a:off x="5225040" y="5863680"/>
            <a:ext cx="373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  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67" name="object 24"/>
          <p:cNvSpPr/>
          <p:nvPr/>
        </p:nvSpPr>
        <p:spPr>
          <a:xfrm>
            <a:off x="5828760" y="5863680"/>
            <a:ext cx="11757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1129" spc="-1" strike="noStrike" baseline="-33000">
                <a:latin typeface="Verdana"/>
              </a:rPr>
              <a:t>ME/EPP</a:t>
            </a:r>
            <a:r>
              <a:rPr b="1" lang="pt-BR" sz="1129" spc="140" strike="noStrike" baseline="-33000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68" name="object 25"/>
          <p:cNvSpPr/>
          <p:nvPr/>
        </p:nvSpPr>
        <p:spPr>
          <a:xfrm>
            <a:off x="6330600" y="5978160"/>
            <a:ext cx="5040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69" name="object 26"/>
          <p:cNvSpPr/>
          <p:nvPr/>
        </p:nvSpPr>
        <p:spPr>
          <a:xfrm>
            <a:off x="488880" y="62542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70" name="object 27"/>
          <p:cNvSpPr/>
          <p:nvPr/>
        </p:nvSpPr>
        <p:spPr>
          <a:xfrm>
            <a:off x="3681360" y="631152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71" name="object 28"/>
          <p:cNvSpPr/>
          <p:nvPr/>
        </p:nvSpPr>
        <p:spPr>
          <a:xfrm>
            <a:off x="3655800" y="619704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118,00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272" name="object 29"/>
          <p:cNvSpPr/>
          <p:nvPr/>
        </p:nvSpPr>
        <p:spPr>
          <a:xfrm>
            <a:off x="5225040" y="63115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18:02:41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73" name="object 30"/>
          <p:cNvSpPr/>
          <p:nvPr/>
        </p:nvSpPr>
        <p:spPr>
          <a:xfrm>
            <a:off x="5199840" y="619704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274" name="object 31"/>
          <p:cNvSpPr/>
          <p:nvPr/>
        </p:nvSpPr>
        <p:spPr>
          <a:xfrm>
            <a:off x="6330600" y="625428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75" name="object 32"/>
          <p:cNvSpPr/>
          <p:nvPr/>
        </p:nvSpPr>
        <p:spPr>
          <a:xfrm>
            <a:off x="660600" y="6473520"/>
            <a:ext cx="1536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Cabos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HDMI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1.4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CHIPSCE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76" name="object 33"/>
          <p:cNvSpPr/>
          <p:nvPr/>
        </p:nvSpPr>
        <p:spPr>
          <a:xfrm>
            <a:off x="488880" y="6806880"/>
            <a:ext cx="2889000" cy="112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Cabos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HDMI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1.4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ZEM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1,4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" strike="noStrike">
                <a:latin typeface="Verdana"/>
              </a:rPr>
              <a:t> E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1" strike="noStrike">
                <a:latin typeface="Verdana"/>
              </a:rPr>
              <a:t> EIRELI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Cabos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HDMI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1.4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XBOM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77" name="object 34"/>
          <p:cNvSpPr/>
          <p:nvPr/>
        </p:nvSpPr>
        <p:spPr>
          <a:xfrm>
            <a:off x="3681360" y="686412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78" name="object 35"/>
          <p:cNvSpPr/>
          <p:nvPr/>
        </p:nvSpPr>
        <p:spPr>
          <a:xfrm>
            <a:off x="3655800" y="675000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33.800.564/0001-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118,50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279" name="object 36"/>
          <p:cNvSpPr/>
          <p:nvPr/>
        </p:nvSpPr>
        <p:spPr>
          <a:xfrm>
            <a:off x="5225040" y="68641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00:23:04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80" name="object 37"/>
          <p:cNvSpPr/>
          <p:nvPr/>
        </p:nvSpPr>
        <p:spPr>
          <a:xfrm>
            <a:off x="5199840" y="675000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281" name="object 38"/>
          <p:cNvSpPr/>
          <p:nvPr/>
        </p:nvSpPr>
        <p:spPr>
          <a:xfrm>
            <a:off x="6330600" y="680688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82" name="object 39"/>
          <p:cNvSpPr/>
          <p:nvPr/>
        </p:nvSpPr>
        <p:spPr>
          <a:xfrm>
            <a:off x="3681360" y="741708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83" name="object 40"/>
          <p:cNvSpPr/>
          <p:nvPr/>
        </p:nvSpPr>
        <p:spPr>
          <a:xfrm>
            <a:off x="3655800" y="730260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28.428.374/0001-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120,00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284" name="object 41"/>
          <p:cNvSpPr/>
          <p:nvPr/>
        </p:nvSpPr>
        <p:spPr>
          <a:xfrm>
            <a:off x="5225040" y="74170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15:14:33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85" name="object 42"/>
          <p:cNvSpPr/>
          <p:nvPr/>
        </p:nvSpPr>
        <p:spPr>
          <a:xfrm>
            <a:off x="5199840" y="730260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286" name="object 43"/>
          <p:cNvSpPr/>
          <p:nvPr/>
        </p:nvSpPr>
        <p:spPr>
          <a:xfrm>
            <a:off x="6330600" y="735984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87" name="object 44"/>
          <p:cNvSpPr/>
          <p:nvPr/>
        </p:nvSpPr>
        <p:spPr>
          <a:xfrm>
            <a:off x="488880" y="7912440"/>
            <a:ext cx="311184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Cabos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HDMI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1.4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EXBOM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CBX-H100CM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EXBOM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CBX-H100CM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88" name="object 45"/>
          <p:cNvSpPr/>
          <p:nvPr/>
        </p:nvSpPr>
        <p:spPr>
          <a:xfrm>
            <a:off x="3681360" y="796968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89" name="object 46"/>
          <p:cNvSpPr/>
          <p:nvPr/>
        </p:nvSpPr>
        <p:spPr>
          <a:xfrm>
            <a:off x="3655800" y="785520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07.055.987/0001-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290" name="object 47"/>
          <p:cNvSpPr/>
          <p:nvPr/>
        </p:nvSpPr>
        <p:spPr>
          <a:xfrm>
            <a:off x="5225040" y="79696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17:17:51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91" name="object 48"/>
          <p:cNvSpPr/>
          <p:nvPr/>
        </p:nvSpPr>
        <p:spPr>
          <a:xfrm>
            <a:off x="5199840" y="785520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292" name="object 49"/>
          <p:cNvSpPr/>
          <p:nvPr/>
        </p:nvSpPr>
        <p:spPr>
          <a:xfrm>
            <a:off x="6330600" y="791244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93" name="object 50"/>
          <p:cNvSpPr/>
          <p:nvPr/>
        </p:nvSpPr>
        <p:spPr>
          <a:xfrm>
            <a:off x="488880" y="846504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94" name="object 51"/>
          <p:cNvSpPr/>
          <p:nvPr/>
        </p:nvSpPr>
        <p:spPr>
          <a:xfrm>
            <a:off x="3681360" y="852228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95" name="object 52"/>
          <p:cNvSpPr/>
          <p:nvPr/>
        </p:nvSpPr>
        <p:spPr>
          <a:xfrm>
            <a:off x="3655800" y="840816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20.060.598/0001-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296" name="object 53"/>
          <p:cNvSpPr/>
          <p:nvPr/>
        </p:nvSpPr>
        <p:spPr>
          <a:xfrm>
            <a:off x="5225040" y="85222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18:09:32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97" name="object 54"/>
          <p:cNvSpPr/>
          <p:nvPr/>
        </p:nvSpPr>
        <p:spPr>
          <a:xfrm>
            <a:off x="5199840" y="840816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298" name="object 55"/>
          <p:cNvSpPr/>
          <p:nvPr/>
        </p:nvSpPr>
        <p:spPr>
          <a:xfrm>
            <a:off x="6330600" y="846504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99" name="object 56"/>
          <p:cNvSpPr/>
          <p:nvPr/>
        </p:nvSpPr>
        <p:spPr>
          <a:xfrm>
            <a:off x="660600" y="8684280"/>
            <a:ext cx="15368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Cabos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HDMI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1.4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PIX</a:t>
            </a:r>
            <a:r>
              <a:rPr b="0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018-2230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00" name="object 57"/>
          <p:cNvSpPr/>
          <p:nvPr/>
        </p:nvSpPr>
        <p:spPr>
          <a:xfrm>
            <a:off x="488880" y="9018000"/>
            <a:ext cx="2601720" cy="57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Cabos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HDMI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1.4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Cabos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HDMI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1.4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FULL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HD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1080p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01" name="object 58"/>
          <p:cNvSpPr/>
          <p:nvPr/>
        </p:nvSpPr>
        <p:spPr>
          <a:xfrm>
            <a:off x="3681360" y="907488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02" name="object 59"/>
          <p:cNvSpPr/>
          <p:nvPr/>
        </p:nvSpPr>
        <p:spPr>
          <a:xfrm>
            <a:off x="3655800" y="896076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250,00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303" name="object 60"/>
          <p:cNvSpPr/>
          <p:nvPr/>
        </p:nvSpPr>
        <p:spPr>
          <a:xfrm>
            <a:off x="5225040" y="90748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19:34:28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04" name="object 61"/>
          <p:cNvSpPr/>
          <p:nvPr/>
        </p:nvSpPr>
        <p:spPr>
          <a:xfrm>
            <a:off x="5199840" y="896076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305" name="object 62"/>
          <p:cNvSpPr/>
          <p:nvPr/>
        </p:nvSpPr>
        <p:spPr>
          <a:xfrm>
            <a:off x="6330600" y="901800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06" name="object 63"/>
          <p:cNvSpPr/>
          <p:nvPr/>
        </p:nvSpPr>
        <p:spPr>
          <a:xfrm>
            <a:off x="488880" y="9570600"/>
            <a:ext cx="1891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ARCA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EMPRESARIAIS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07" name="object 64"/>
          <p:cNvSpPr/>
          <p:nvPr/>
        </p:nvSpPr>
        <p:spPr>
          <a:xfrm>
            <a:off x="3681360" y="962784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08" name="object 65"/>
          <p:cNvSpPr/>
          <p:nvPr/>
        </p:nvSpPr>
        <p:spPr>
          <a:xfrm>
            <a:off x="3655800" y="951336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42.603.698/0001-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350,00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309" name="object 66"/>
          <p:cNvSpPr/>
          <p:nvPr/>
        </p:nvSpPr>
        <p:spPr>
          <a:xfrm>
            <a:off x="5225040" y="96278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15:58:23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10" name="object 67"/>
          <p:cNvSpPr/>
          <p:nvPr/>
        </p:nvSpPr>
        <p:spPr>
          <a:xfrm>
            <a:off x="5199840" y="951336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311" name="object 68"/>
          <p:cNvSpPr/>
          <p:nvPr/>
        </p:nvSpPr>
        <p:spPr>
          <a:xfrm>
            <a:off x="6330600" y="957060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12" name="object 69"/>
          <p:cNvSpPr/>
          <p:nvPr/>
        </p:nvSpPr>
        <p:spPr>
          <a:xfrm>
            <a:off x="660600" y="9789840"/>
            <a:ext cx="17319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Cabos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HDMI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1.4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XZHANG</a:t>
            </a:r>
            <a:r>
              <a:rPr b="0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XZHANG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3" name="object 112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314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F7006ABF-A0A6-45C4-9CA3-14446A29EAE0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315" name="object 2"/>
          <p:cNvSpPr/>
          <p:nvPr/>
        </p:nvSpPr>
        <p:spPr>
          <a:xfrm>
            <a:off x="323280" y="165240"/>
            <a:ext cx="333036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13:16</a:t>
            </a:r>
            <a:endParaRPr b="0" lang="pt-BR" sz="80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541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16" name="object 3"/>
          <p:cNvSpPr/>
          <p:nvPr/>
        </p:nvSpPr>
        <p:spPr>
          <a:xfrm>
            <a:off x="388152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317" name="object 4"/>
          <p:cNvSpPr/>
          <p:nvPr/>
        </p:nvSpPr>
        <p:spPr>
          <a:xfrm>
            <a:off x="488880" y="66060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18" name="object 5"/>
          <p:cNvSpPr/>
          <p:nvPr/>
        </p:nvSpPr>
        <p:spPr>
          <a:xfrm>
            <a:off x="2137680" y="66060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19" name="object 6"/>
          <p:cNvSpPr/>
          <p:nvPr/>
        </p:nvSpPr>
        <p:spPr>
          <a:xfrm>
            <a:off x="4462920" y="546120"/>
            <a:ext cx="18252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Data /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8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631800" indent="619200">
              <a:lnSpc>
                <a:spcPct val="100000"/>
              </a:lnSpc>
              <a:buNone/>
              <a:tabLst>
                <a:tab algn="l" pos="1251000"/>
              </a:tabLst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20" name="object 7"/>
          <p:cNvSpPr/>
          <p:nvPr/>
        </p:nvSpPr>
        <p:spPr>
          <a:xfrm>
            <a:off x="6320880" y="603360"/>
            <a:ext cx="5871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Situação do  Lance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21" name="object 8"/>
          <p:cNvSpPr/>
          <p:nvPr/>
        </p:nvSpPr>
        <p:spPr>
          <a:xfrm>
            <a:off x="488880" y="99396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22" name="object 9"/>
          <p:cNvSpPr/>
          <p:nvPr/>
        </p:nvSpPr>
        <p:spPr>
          <a:xfrm>
            <a:off x="2137680" y="99396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23" name="object 10"/>
          <p:cNvSpPr/>
          <p:nvPr/>
        </p:nvSpPr>
        <p:spPr>
          <a:xfrm>
            <a:off x="4462920" y="1051200"/>
            <a:ext cx="171432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10:27:04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10:32:15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11:02:48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24" name="object 11"/>
          <p:cNvSpPr/>
          <p:nvPr/>
        </p:nvSpPr>
        <p:spPr>
          <a:xfrm>
            <a:off x="4437360" y="937080"/>
            <a:ext cx="266292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1129" spc="-7" strike="noStrike" baseline="-33000">
                <a:latin typeface="Verdana"/>
              </a:rPr>
              <a:t>CLASSIFICADO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325" name="object 12"/>
          <p:cNvSpPr/>
          <p:nvPr/>
        </p:nvSpPr>
        <p:spPr>
          <a:xfrm>
            <a:off x="488880" y="127044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82,50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26" name="object 13"/>
          <p:cNvSpPr/>
          <p:nvPr/>
        </p:nvSpPr>
        <p:spPr>
          <a:xfrm>
            <a:off x="2137680" y="127044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27" name="object 14"/>
          <p:cNvSpPr/>
          <p:nvPr/>
        </p:nvSpPr>
        <p:spPr>
          <a:xfrm>
            <a:off x="4462920" y="1213200"/>
            <a:ext cx="596520" cy="882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10:25:06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10:22:53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10:22:44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10:21:50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10:21:00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10:20:00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10:19:44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10:18:56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10:18:34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10:14:48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10:14:34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10:11:18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10:10:59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10:08:45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10:08:32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10:07:53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10:07:40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10:07:16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10:06:42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10:05:32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10:05:35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10:05:20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10:04:55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10:04:21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10:03:56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09:56:38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09:56:23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09:54:55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18:02:41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00:23:04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51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15:14:33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28" name="object 15"/>
          <p:cNvSpPr/>
          <p:nvPr/>
        </p:nvSpPr>
        <p:spPr>
          <a:xfrm>
            <a:off x="6320880" y="1270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29" name="object 16"/>
          <p:cNvSpPr/>
          <p:nvPr/>
        </p:nvSpPr>
        <p:spPr>
          <a:xfrm>
            <a:off x="488880" y="15469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30" name="object 17"/>
          <p:cNvSpPr/>
          <p:nvPr/>
        </p:nvSpPr>
        <p:spPr>
          <a:xfrm>
            <a:off x="2137680" y="154692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31" name="object 18"/>
          <p:cNvSpPr/>
          <p:nvPr/>
        </p:nvSpPr>
        <p:spPr>
          <a:xfrm>
            <a:off x="6320880" y="1546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32" name="object 19"/>
          <p:cNvSpPr/>
          <p:nvPr/>
        </p:nvSpPr>
        <p:spPr>
          <a:xfrm>
            <a:off x="488880" y="182304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83,50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33" name="object 20"/>
          <p:cNvSpPr/>
          <p:nvPr/>
        </p:nvSpPr>
        <p:spPr>
          <a:xfrm>
            <a:off x="2137680" y="182304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34" name="object 21"/>
          <p:cNvSpPr/>
          <p:nvPr/>
        </p:nvSpPr>
        <p:spPr>
          <a:xfrm>
            <a:off x="6320880" y="1823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35" name="object 22"/>
          <p:cNvSpPr/>
          <p:nvPr/>
        </p:nvSpPr>
        <p:spPr>
          <a:xfrm>
            <a:off x="488880" y="20995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36" name="object 23"/>
          <p:cNvSpPr/>
          <p:nvPr/>
        </p:nvSpPr>
        <p:spPr>
          <a:xfrm>
            <a:off x="2137680" y="209952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37" name="object 24"/>
          <p:cNvSpPr/>
          <p:nvPr/>
        </p:nvSpPr>
        <p:spPr>
          <a:xfrm>
            <a:off x="6320880" y="2099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38" name="object 25"/>
          <p:cNvSpPr/>
          <p:nvPr/>
        </p:nvSpPr>
        <p:spPr>
          <a:xfrm>
            <a:off x="488880" y="23760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84,50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39" name="object 26"/>
          <p:cNvSpPr/>
          <p:nvPr/>
        </p:nvSpPr>
        <p:spPr>
          <a:xfrm>
            <a:off x="2137680" y="237600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40" name="object 27"/>
          <p:cNvSpPr/>
          <p:nvPr/>
        </p:nvSpPr>
        <p:spPr>
          <a:xfrm>
            <a:off x="6320880" y="2376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41" name="object 28"/>
          <p:cNvSpPr/>
          <p:nvPr/>
        </p:nvSpPr>
        <p:spPr>
          <a:xfrm>
            <a:off x="488880" y="26521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42" name="object 29"/>
          <p:cNvSpPr/>
          <p:nvPr/>
        </p:nvSpPr>
        <p:spPr>
          <a:xfrm>
            <a:off x="2137680" y="265212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43" name="object 30"/>
          <p:cNvSpPr/>
          <p:nvPr/>
        </p:nvSpPr>
        <p:spPr>
          <a:xfrm>
            <a:off x="6320880" y="2652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44" name="object 31"/>
          <p:cNvSpPr/>
          <p:nvPr/>
        </p:nvSpPr>
        <p:spPr>
          <a:xfrm>
            <a:off x="488880" y="29286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86,50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45" name="object 32"/>
          <p:cNvSpPr/>
          <p:nvPr/>
        </p:nvSpPr>
        <p:spPr>
          <a:xfrm>
            <a:off x="2137680" y="292860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46" name="object 33"/>
          <p:cNvSpPr/>
          <p:nvPr/>
        </p:nvSpPr>
        <p:spPr>
          <a:xfrm>
            <a:off x="6320880" y="2928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47" name="object 34"/>
          <p:cNvSpPr/>
          <p:nvPr/>
        </p:nvSpPr>
        <p:spPr>
          <a:xfrm>
            <a:off x="488880" y="320508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48" name="object 35"/>
          <p:cNvSpPr/>
          <p:nvPr/>
        </p:nvSpPr>
        <p:spPr>
          <a:xfrm>
            <a:off x="2137680" y="320508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49" name="object 36"/>
          <p:cNvSpPr/>
          <p:nvPr/>
        </p:nvSpPr>
        <p:spPr>
          <a:xfrm>
            <a:off x="6320880" y="3205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50" name="object 37"/>
          <p:cNvSpPr/>
          <p:nvPr/>
        </p:nvSpPr>
        <p:spPr>
          <a:xfrm>
            <a:off x="488880" y="34812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87,50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51" name="object 38"/>
          <p:cNvSpPr/>
          <p:nvPr/>
        </p:nvSpPr>
        <p:spPr>
          <a:xfrm>
            <a:off x="2137680" y="348120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52" name="object 39"/>
          <p:cNvSpPr/>
          <p:nvPr/>
        </p:nvSpPr>
        <p:spPr>
          <a:xfrm>
            <a:off x="6320880" y="3481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53" name="object 40"/>
          <p:cNvSpPr/>
          <p:nvPr/>
        </p:nvSpPr>
        <p:spPr>
          <a:xfrm>
            <a:off x="488880" y="375768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54" name="object 41"/>
          <p:cNvSpPr/>
          <p:nvPr/>
        </p:nvSpPr>
        <p:spPr>
          <a:xfrm>
            <a:off x="2137680" y="375768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55" name="object 42"/>
          <p:cNvSpPr/>
          <p:nvPr/>
        </p:nvSpPr>
        <p:spPr>
          <a:xfrm>
            <a:off x="6320880" y="3757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56" name="object 43"/>
          <p:cNvSpPr/>
          <p:nvPr/>
        </p:nvSpPr>
        <p:spPr>
          <a:xfrm>
            <a:off x="488880" y="40338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88,50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57" name="object 44"/>
          <p:cNvSpPr/>
          <p:nvPr/>
        </p:nvSpPr>
        <p:spPr>
          <a:xfrm>
            <a:off x="2137680" y="403380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58" name="object 45"/>
          <p:cNvSpPr/>
          <p:nvPr/>
        </p:nvSpPr>
        <p:spPr>
          <a:xfrm>
            <a:off x="6320880" y="4033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59" name="object 46"/>
          <p:cNvSpPr/>
          <p:nvPr/>
        </p:nvSpPr>
        <p:spPr>
          <a:xfrm>
            <a:off x="488880" y="431028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60" name="object 47"/>
          <p:cNvSpPr/>
          <p:nvPr/>
        </p:nvSpPr>
        <p:spPr>
          <a:xfrm>
            <a:off x="2137680" y="431028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61" name="object 48"/>
          <p:cNvSpPr/>
          <p:nvPr/>
        </p:nvSpPr>
        <p:spPr>
          <a:xfrm>
            <a:off x="6320880" y="4310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62" name="object 49"/>
          <p:cNvSpPr/>
          <p:nvPr/>
        </p:nvSpPr>
        <p:spPr>
          <a:xfrm>
            <a:off x="488880" y="458676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63" name="object 50"/>
          <p:cNvSpPr/>
          <p:nvPr/>
        </p:nvSpPr>
        <p:spPr>
          <a:xfrm>
            <a:off x="2137680" y="458676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64" name="object 51"/>
          <p:cNvSpPr/>
          <p:nvPr/>
        </p:nvSpPr>
        <p:spPr>
          <a:xfrm>
            <a:off x="6320880" y="4586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65" name="object 52"/>
          <p:cNvSpPr/>
          <p:nvPr/>
        </p:nvSpPr>
        <p:spPr>
          <a:xfrm>
            <a:off x="488880" y="486288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66" name="object 53"/>
          <p:cNvSpPr/>
          <p:nvPr/>
        </p:nvSpPr>
        <p:spPr>
          <a:xfrm>
            <a:off x="2137680" y="486288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67" name="object 54"/>
          <p:cNvSpPr/>
          <p:nvPr/>
        </p:nvSpPr>
        <p:spPr>
          <a:xfrm>
            <a:off x="6320880" y="4862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68" name="object 55"/>
          <p:cNvSpPr/>
          <p:nvPr/>
        </p:nvSpPr>
        <p:spPr>
          <a:xfrm>
            <a:off x="488880" y="513936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69" name="object 56"/>
          <p:cNvSpPr/>
          <p:nvPr/>
        </p:nvSpPr>
        <p:spPr>
          <a:xfrm>
            <a:off x="2137680" y="513936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70" name="object 57"/>
          <p:cNvSpPr/>
          <p:nvPr/>
        </p:nvSpPr>
        <p:spPr>
          <a:xfrm>
            <a:off x="6320880" y="5139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71" name="object 58"/>
          <p:cNvSpPr/>
          <p:nvPr/>
        </p:nvSpPr>
        <p:spPr>
          <a:xfrm>
            <a:off x="488880" y="541584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72" name="object 59"/>
          <p:cNvSpPr/>
          <p:nvPr/>
        </p:nvSpPr>
        <p:spPr>
          <a:xfrm>
            <a:off x="2137680" y="541584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73" name="object 60"/>
          <p:cNvSpPr/>
          <p:nvPr/>
        </p:nvSpPr>
        <p:spPr>
          <a:xfrm>
            <a:off x="6320880" y="5415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74" name="object 61"/>
          <p:cNvSpPr/>
          <p:nvPr/>
        </p:nvSpPr>
        <p:spPr>
          <a:xfrm>
            <a:off x="488880" y="569196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75" name="object 62"/>
          <p:cNvSpPr/>
          <p:nvPr/>
        </p:nvSpPr>
        <p:spPr>
          <a:xfrm>
            <a:off x="2137680" y="569196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76" name="object 63"/>
          <p:cNvSpPr/>
          <p:nvPr/>
        </p:nvSpPr>
        <p:spPr>
          <a:xfrm>
            <a:off x="6320880" y="5691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77" name="object 64"/>
          <p:cNvSpPr/>
          <p:nvPr/>
        </p:nvSpPr>
        <p:spPr>
          <a:xfrm>
            <a:off x="488880" y="59684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78" name="object 65"/>
          <p:cNvSpPr/>
          <p:nvPr/>
        </p:nvSpPr>
        <p:spPr>
          <a:xfrm>
            <a:off x="2137680" y="596844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79" name="object 66"/>
          <p:cNvSpPr/>
          <p:nvPr/>
        </p:nvSpPr>
        <p:spPr>
          <a:xfrm>
            <a:off x="6320880" y="5968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80" name="object 67"/>
          <p:cNvSpPr/>
          <p:nvPr/>
        </p:nvSpPr>
        <p:spPr>
          <a:xfrm>
            <a:off x="488880" y="62449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81" name="object 68"/>
          <p:cNvSpPr/>
          <p:nvPr/>
        </p:nvSpPr>
        <p:spPr>
          <a:xfrm>
            <a:off x="2137680" y="624492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82" name="object 69"/>
          <p:cNvSpPr/>
          <p:nvPr/>
        </p:nvSpPr>
        <p:spPr>
          <a:xfrm>
            <a:off x="6320880" y="6244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83" name="object 70"/>
          <p:cNvSpPr/>
          <p:nvPr/>
        </p:nvSpPr>
        <p:spPr>
          <a:xfrm>
            <a:off x="488880" y="65210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84" name="object 71"/>
          <p:cNvSpPr/>
          <p:nvPr/>
        </p:nvSpPr>
        <p:spPr>
          <a:xfrm>
            <a:off x="2137680" y="652104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85" name="object 72"/>
          <p:cNvSpPr/>
          <p:nvPr/>
        </p:nvSpPr>
        <p:spPr>
          <a:xfrm>
            <a:off x="6320880" y="6521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86" name="object 73"/>
          <p:cNvSpPr/>
          <p:nvPr/>
        </p:nvSpPr>
        <p:spPr>
          <a:xfrm>
            <a:off x="488880" y="67975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87" name="object 74"/>
          <p:cNvSpPr/>
          <p:nvPr/>
        </p:nvSpPr>
        <p:spPr>
          <a:xfrm>
            <a:off x="2137680" y="679752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88" name="object 75"/>
          <p:cNvSpPr/>
          <p:nvPr/>
        </p:nvSpPr>
        <p:spPr>
          <a:xfrm>
            <a:off x="6320880" y="6797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89" name="object 76"/>
          <p:cNvSpPr/>
          <p:nvPr/>
        </p:nvSpPr>
        <p:spPr>
          <a:xfrm>
            <a:off x="488880" y="70740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107,50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90" name="object 77"/>
          <p:cNvSpPr/>
          <p:nvPr/>
        </p:nvSpPr>
        <p:spPr>
          <a:xfrm>
            <a:off x="2137680" y="707400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91" name="object 78"/>
          <p:cNvSpPr/>
          <p:nvPr/>
        </p:nvSpPr>
        <p:spPr>
          <a:xfrm>
            <a:off x="6320880" y="7074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92" name="object 79"/>
          <p:cNvSpPr/>
          <p:nvPr/>
        </p:nvSpPr>
        <p:spPr>
          <a:xfrm>
            <a:off x="488880" y="73501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93" name="object 80"/>
          <p:cNvSpPr/>
          <p:nvPr/>
        </p:nvSpPr>
        <p:spPr>
          <a:xfrm>
            <a:off x="2137680" y="735012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94" name="object 81"/>
          <p:cNvSpPr/>
          <p:nvPr/>
        </p:nvSpPr>
        <p:spPr>
          <a:xfrm>
            <a:off x="6320880" y="7350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95" name="object 82"/>
          <p:cNvSpPr/>
          <p:nvPr/>
        </p:nvSpPr>
        <p:spPr>
          <a:xfrm>
            <a:off x="488880" y="76266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96" name="object 83"/>
          <p:cNvSpPr/>
          <p:nvPr/>
        </p:nvSpPr>
        <p:spPr>
          <a:xfrm>
            <a:off x="2137680" y="762660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97" name="object 84"/>
          <p:cNvSpPr/>
          <p:nvPr/>
        </p:nvSpPr>
        <p:spPr>
          <a:xfrm>
            <a:off x="6320880" y="7626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98" name="object 85"/>
          <p:cNvSpPr/>
          <p:nvPr/>
        </p:nvSpPr>
        <p:spPr>
          <a:xfrm>
            <a:off x="488880" y="79030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99" name="object 86"/>
          <p:cNvSpPr/>
          <p:nvPr/>
        </p:nvSpPr>
        <p:spPr>
          <a:xfrm>
            <a:off x="2137680" y="790308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00" name="object 87"/>
          <p:cNvSpPr/>
          <p:nvPr/>
        </p:nvSpPr>
        <p:spPr>
          <a:xfrm>
            <a:off x="6320880" y="7903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01" name="object 88"/>
          <p:cNvSpPr/>
          <p:nvPr/>
        </p:nvSpPr>
        <p:spPr>
          <a:xfrm>
            <a:off x="488880" y="81792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02" name="object 89"/>
          <p:cNvSpPr/>
          <p:nvPr/>
        </p:nvSpPr>
        <p:spPr>
          <a:xfrm>
            <a:off x="2137680" y="817920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03" name="object 90"/>
          <p:cNvSpPr/>
          <p:nvPr/>
        </p:nvSpPr>
        <p:spPr>
          <a:xfrm>
            <a:off x="6320880" y="8179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04" name="object 91"/>
          <p:cNvSpPr/>
          <p:nvPr/>
        </p:nvSpPr>
        <p:spPr>
          <a:xfrm>
            <a:off x="488880" y="84556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114,50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05" name="object 92"/>
          <p:cNvSpPr/>
          <p:nvPr/>
        </p:nvSpPr>
        <p:spPr>
          <a:xfrm>
            <a:off x="2137680" y="845568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06" name="object 93"/>
          <p:cNvSpPr/>
          <p:nvPr/>
        </p:nvSpPr>
        <p:spPr>
          <a:xfrm>
            <a:off x="6320880" y="845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07" name="object 94"/>
          <p:cNvSpPr/>
          <p:nvPr/>
        </p:nvSpPr>
        <p:spPr>
          <a:xfrm>
            <a:off x="488880" y="87318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08" name="object 95"/>
          <p:cNvSpPr/>
          <p:nvPr/>
        </p:nvSpPr>
        <p:spPr>
          <a:xfrm>
            <a:off x="2137680" y="873180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09" name="object 96"/>
          <p:cNvSpPr/>
          <p:nvPr/>
        </p:nvSpPr>
        <p:spPr>
          <a:xfrm>
            <a:off x="6320880" y="8731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10" name="object 97"/>
          <p:cNvSpPr/>
          <p:nvPr/>
        </p:nvSpPr>
        <p:spPr>
          <a:xfrm>
            <a:off x="488880" y="90082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117,50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11" name="object 98"/>
          <p:cNvSpPr/>
          <p:nvPr/>
        </p:nvSpPr>
        <p:spPr>
          <a:xfrm>
            <a:off x="2137680" y="900828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12" name="object 99"/>
          <p:cNvSpPr/>
          <p:nvPr/>
        </p:nvSpPr>
        <p:spPr>
          <a:xfrm>
            <a:off x="6320880" y="9008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13" name="object 100"/>
          <p:cNvSpPr/>
          <p:nvPr/>
        </p:nvSpPr>
        <p:spPr>
          <a:xfrm>
            <a:off x="488880" y="928476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118,00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14" name="object 101"/>
          <p:cNvSpPr/>
          <p:nvPr/>
        </p:nvSpPr>
        <p:spPr>
          <a:xfrm>
            <a:off x="2137680" y="928476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15" name="object 102"/>
          <p:cNvSpPr/>
          <p:nvPr/>
        </p:nvSpPr>
        <p:spPr>
          <a:xfrm>
            <a:off x="6320880" y="9284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16" name="object 103"/>
          <p:cNvSpPr/>
          <p:nvPr/>
        </p:nvSpPr>
        <p:spPr>
          <a:xfrm>
            <a:off x="488880" y="956088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118,50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17" name="object 104"/>
          <p:cNvSpPr/>
          <p:nvPr/>
        </p:nvSpPr>
        <p:spPr>
          <a:xfrm>
            <a:off x="2137680" y="956088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18" name="object 105"/>
          <p:cNvSpPr/>
          <p:nvPr/>
        </p:nvSpPr>
        <p:spPr>
          <a:xfrm>
            <a:off x="6320880" y="9560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19" name="object 106"/>
          <p:cNvSpPr/>
          <p:nvPr/>
        </p:nvSpPr>
        <p:spPr>
          <a:xfrm>
            <a:off x="488880" y="989460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120,00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20" name="object 107"/>
          <p:cNvSpPr/>
          <p:nvPr/>
        </p:nvSpPr>
        <p:spPr>
          <a:xfrm>
            <a:off x="2137680" y="9780120"/>
            <a:ext cx="220356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21" name="object 108"/>
          <p:cNvSpPr/>
          <p:nvPr/>
        </p:nvSpPr>
        <p:spPr>
          <a:xfrm>
            <a:off x="6320880" y="9894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22" name="object 109"/>
          <p:cNvSpPr/>
          <p:nvPr/>
        </p:nvSpPr>
        <p:spPr>
          <a:xfrm>
            <a:off x="488880" y="101710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195,00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23" name="object 110"/>
          <p:cNvSpPr/>
          <p:nvPr/>
        </p:nvSpPr>
        <p:spPr>
          <a:xfrm>
            <a:off x="4462920" y="10171080"/>
            <a:ext cx="596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24" name="object 111"/>
          <p:cNvSpPr/>
          <p:nvPr/>
        </p:nvSpPr>
        <p:spPr>
          <a:xfrm>
            <a:off x="6320880" y="10171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5" name="object 53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426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0BCD9243-B1D0-42C8-AA47-0FA86D86ED97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427" name="object 2"/>
          <p:cNvSpPr/>
          <p:nvPr/>
        </p:nvSpPr>
        <p:spPr>
          <a:xfrm>
            <a:off x="323280" y="165240"/>
            <a:ext cx="81612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 13:16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428" name="object 3"/>
          <p:cNvSpPr/>
          <p:nvPr/>
        </p:nvSpPr>
        <p:spPr>
          <a:xfrm>
            <a:off x="488880" y="57492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29" name="object 4"/>
          <p:cNvSpPr/>
          <p:nvPr/>
        </p:nvSpPr>
        <p:spPr>
          <a:xfrm>
            <a:off x="2137680" y="57492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30" name="object 5"/>
          <p:cNvSpPr/>
          <p:nvPr/>
        </p:nvSpPr>
        <p:spPr>
          <a:xfrm>
            <a:off x="3881520" y="165240"/>
            <a:ext cx="1178280" cy="47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marL="59364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10:00:41</a:t>
            </a:r>
            <a:endParaRPr b="0" lang="pt-BR" sz="750" spc="-1" strike="noStrike">
              <a:latin typeface="Arial"/>
            </a:endParaRPr>
          </a:p>
          <a:p>
            <a:pPr marL="59364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31" name="object 6"/>
          <p:cNvSpPr/>
          <p:nvPr/>
        </p:nvSpPr>
        <p:spPr>
          <a:xfrm>
            <a:off x="4462920" y="584280"/>
            <a:ext cx="596520" cy="100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17:17:51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18:09:32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19:34:28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15:58:23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32" name="object 7"/>
          <p:cNvSpPr/>
          <p:nvPr/>
        </p:nvSpPr>
        <p:spPr>
          <a:xfrm>
            <a:off x="6320880" y="574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33" name="object 8"/>
          <p:cNvSpPr/>
          <p:nvPr/>
        </p:nvSpPr>
        <p:spPr>
          <a:xfrm>
            <a:off x="488880" y="85104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34" name="object 9"/>
          <p:cNvSpPr/>
          <p:nvPr/>
        </p:nvSpPr>
        <p:spPr>
          <a:xfrm>
            <a:off x="2137680" y="85104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35" name="object 10"/>
          <p:cNvSpPr/>
          <p:nvPr/>
        </p:nvSpPr>
        <p:spPr>
          <a:xfrm>
            <a:off x="6320880" y="851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36" name="object 11"/>
          <p:cNvSpPr/>
          <p:nvPr/>
        </p:nvSpPr>
        <p:spPr>
          <a:xfrm>
            <a:off x="488880" y="112752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37" name="object 12"/>
          <p:cNvSpPr/>
          <p:nvPr/>
        </p:nvSpPr>
        <p:spPr>
          <a:xfrm>
            <a:off x="2137680" y="11275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38" name="object 13"/>
          <p:cNvSpPr/>
          <p:nvPr/>
        </p:nvSpPr>
        <p:spPr>
          <a:xfrm>
            <a:off x="6320880" y="1127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39" name="object 14"/>
          <p:cNvSpPr/>
          <p:nvPr/>
        </p:nvSpPr>
        <p:spPr>
          <a:xfrm>
            <a:off x="488880" y="140400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350,00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40" name="object 15"/>
          <p:cNvSpPr/>
          <p:nvPr/>
        </p:nvSpPr>
        <p:spPr>
          <a:xfrm>
            <a:off x="2137680" y="1404000"/>
            <a:ext cx="1891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ARCA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EMPRESARIAIS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41" name="object 16"/>
          <p:cNvSpPr/>
          <p:nvPr/>
        </p:nvSpPr>
        <p:spPr>
          <a:xfrm>
            <a:off x="6320880" y="1404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42" name="object 17"/>
          <p:cNvSpPr/>
          <p:nvPr/>
        </p:nvSpPr>
        <p:spPr>
          <a:xfrm>
            <a:off x="460440" y="1813680"/>
            <a:ext cx="713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Classificação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43" name="object 18"/>
          <p:cNvSpPr/>
          <p:nvPr/>
        </p:nvSpPr>
        <p:spPr>
          <a:xfrm>
            <a:off x="488880" y="2061360"/>
            <a:ext cx="2279880" cy="13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Posição</a:t>
            </a:r>
            <a:r>
              <a:rPr b="0" lang="pt-BR" sz="750" spc="13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1º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2º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3º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4º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44" name="object 19"/>
          <p:cNvSpPr/>
          <p:nvPr/>
        </p:nvSpPr>
        <p:spPr>
          <a:xfrm>
            <a:off x="5437800" y="2061360"/>
            <a:ext cx="4860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45" name="object 20"/>
          <p:cNvSpPr/>
          <p:nvPr/>
        </p:nvSpPr>
        <p:spPr>
          <a:xfrm>
            <a:off x="6398640" y="2004120"/>
            <a:ext cx="6814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1320" indent="-10908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Melhor Oferta  Global 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46" name="object 21"/>
          <p:cNvSpPr/>
          <p:nvPr/>
        </p:nvSpPr>
        <p:spPr>
          <a:xfrm>
            <a:off x="5226840" y="2280600"/>
            <a:ext cx="908280" cy="107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20.060.598/0001-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33.800.564/0001-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68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07.055.987/0001-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90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47" name="object 22"/>
          <p:cNvSpPr/>
          <p:nvPr/>
        </p:nvSpPr>
        <p:spPr>
          <a:xfrm>
            <a:off x="6717240" y="23378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164,00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48" name="object 23"/>
          <p:cNvSpPr/>
          <p:nvPr/>
        </p:nvSpPr>
        <p:spPr>
          <a:xfrm>
            <a:off x="6717240" y="26139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165,00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49" name="object 24"/>
          <p:cNvSpPr/>
          <p:nvPr/>
        </p:nvSpPr>
        <p:spPr>
          <a:xfrm>
            <a:off x="6717240" y="28904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188,00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50" name="object 25"/>
          <p:cNvSpPr/>
          <p:nvPr/>
        </p:nvSpPr>
        <p:spPr>
          <a:xfrm>
            <a:off x="6717240" y="31669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51" name="object 26"/>
          <p:cNvSpPr/>
          <p:nvPr/>
        </p:nvSpPr>
        <p:spPr>
          <a:xfrm>
            <a:off x="488880" y="344304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52" name="object 27"/>
          <p:cNvSpPr/>
          <p:nvPr/>
        </p:nvSpPr>
        <p:spPr>
          <a:xfrm>
            <a:off x="898920" y="3500280"/>
            <a:ext cx="1085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53" name="object 28"/>
          <p:cNvSpPr/>
          <p:nvPr/>
        </p:nvSpPr>
        <p:spPr>
          <a:xfrm>
            <a:off x="898920" y="3385800"/>
            <a:ext cx="52365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22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28.428.374/0001-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54" name="object 29"/>
          <p:cNvSpPr/>
          <p:nvPr/>
        </p:nvSpPr>
        <p:spPr>
          <a:xfrm>
            <a:off x="5226840" y="3452760"/>
            <a:ext cx="908280" cy="72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algn="ctr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21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81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42.603.698/0001-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55" name="object 30"/>
          <p:cNvSpPr/>
          <p:nvPr/>
        </p:nvSpPr>
        <p:spPr>
          <a:xfrm>
            <a:off x="6717240" y="34430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56" name="object 31"/>
          <p:cNvSpPr/>
          <p:nvPr/>
        </p:nvSpPr>
        <p:spPr>
          <a:xfrm>
            <a:off x="488880" y="371952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57" name="object 32"/>
          <p:cNvSpPr/>
          <p:nvPr/>
        </p:nvSpPr>
        <p:spPr>
          <a:xfrm>
            <a:off x="898920" y="37195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58" name="object 33"/>
          <p:cNvSpPr/>
          <p:nvPr/>
        </p:nvSpPr>
        <p:spPr>
          <a:xfrm>
            <a:off x="6717240" y="37195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59" name="object 34"/>
          <p:cNvSpPr/>
          <p:nvPr/>
        </p:nvSpPr>
        <p:spPr>
          <a:xfrm>
            <a:off x="488880" y="399600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60" name="object 35"/>
          <p:cNvSpPr/>
          <p:nvPr/>
        </p:nvSpPr>
        <p:spPr>
          <a:xfrm>
            <a:off x="898920" y="3996000"/>
            <a:ext cx="1891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ARCA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EMPRESARIAIS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61" name="object 36"/>
          <p:cNvSpPr/>
          <p:nvPr/>
        </p:nvSpPr>
        <p:spPr>
          <a:xfrm>
            <a:off x="6717240" y="39960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62" name="object 37"/>
          <p:cNvSpPr/>
          <p:nvPr/>
        </p:nvSpPr>
        <p:spPr>
          <a:xfrm>
            <a:off x="460440" y="4357800"/>
            <a:ext cx="2054520" cy="99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10:32:28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63" name="object 38"/>
          <p:cNvSpPr/>
          <p:nvPr/>
        </p:nvSpPr>
        <p:spPr>
          <a:xfrm>
            <a:off x="2814120" y="4710600"/>
            <a:ext cx="1080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 11:02:38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64" name="object 39"/>
          <p:cNvSpPr/>
          <p:nvPr/>
        </p:nvSpPr>
        <p:spPr>
          <a:xfrm>
            <a:off x="5139360" y="4758120"/>
            <a:ext cx="902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Reabertura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2465" name="object 40"/>
          <p:cNvGraphicFramePr/>
          <p:nvPr/>
        </p:nvGraphicFramePr>
        <p:xfrm>
          <a:off x="441360" y="5313600"/>
          <a:ext cx="5991480" cy="1687680"/>
        </p:xfrm>
        <a:graphic>
          <a:graphicData uri="http://schemas.openxmlformats.org/drawingml/2006/table">
            <a:tbl>
              <a:tblPr/>
              <a:tblGrid>
                <a:gridCol w="2004480"/>
                <a:gridCol w="1971360"/>
                <a:gridCol w="1177920"/>
                <a:gridCol w="837720"/>
              </a:tblGrid>
              <a:tr h="396000">
                <a:tc>
                  <a:txBody>
                    <a:bodyPr lIns="0" rIns="0" tIns="36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11:02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51516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51516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Aceita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rowSpan="2">
                  <a:tcPr anchor="t">
                    <a:noFill/>
                  </a:tcPr>
                </a:tc>
              </a:tr>
              <a:tr h="433440">
                <a:tc>
                  <a:txBody>
                    <a:bodyPr lIns="0" rIns="0" tIns="18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4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Prazos</a:t>
                      </a:r>
                      <a:r>
                        <a:rPr b="1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envio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documentação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17604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Início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Fim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Tipo</a:t>
                      </a:r>
                      <a:r>
                        <a:rPr b="0" lang="pt-BR" sz="750" spc="-5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Prazo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7604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11:03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12:03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Fechado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Normal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0440">
                <a:tc>
                  <a:txBody>
                    <a:bodyPr lIns="0" rIns="0" tIns="374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Resultado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32580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12:03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5192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Usuário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5192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327600">
                        <a:lnSpc>
                          <a:spcPts val="128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2466" name="object 41"/>
          <p:cNvSpPr/>
          <p:nvPr/>
        </p:nvSpPr>
        <p:spPr>
          <a:xfrm>
            <a:off x="460440" y="7178760"/>
            <a:ext cx="5181840" cy="109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12:03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12:06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6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negociação.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67" name="object 42"/>
          <p:cNvSpPr/>
          <p:nvPr/>
        </p:nvSpPr>
        <p:spPr>
          <a:xfrm>
            <a:off x="460440" y="836028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68" name="object 43"/>
          <p:cNvSpPr/>
          <p:nvPr/>
        </p:nvSpPr>
        <p:spPr>
          <a:xfrm>
            <a:off x="1832760" y="8503200"/>
            <a:ext cx="1049400" cy="141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09:51:36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09:54:36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69" name="object 44"/>
          <p:cNvSpPr/>
          <p:nvPr/>
        </p:nvSpPr>
        <p:spPr>
          <a:xfrm>
            <a:off x="3004920" y="855108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70" name="object 45"/>
          <p:cNvSpPr/>
          <p:nvPr/>
        </p:nvSpPr>
        <p:spPr>
          <a:xfrm>
            <a:off x="488880" y="888444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71" name="object 46"/>
          <p:cNvSpPr/>
          <p:nvPr/>
        </p:nvSpPr>
        <p:spPr>
          <a:xfrm>
            <a:off x="3004920" y="888444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72" name="object 47"/>
          <p:cNvSpPr/>
          <p:nvPr/>
        </p:nvSpPr>
        <p:spPr>
          <a:xfrm>
            <a:off x="488880" y="938952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73" name="object 48"/>
          <p:cNvSpPr/>
          <p:nvPr/>
        </p:nvSpPr>
        <p:spPr>
          <a:xfrm>
            <a:off x="3004920" y="938952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74" name="object 49"/>
          <p:cNvSpPr/>
          <p:nvPr/>
        </p:nvSpPr>
        <p:spPr>
          <a:xfrm>
            <a:off x="463680" y="9780120"/>
            <a:ext cx="19911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r>
              <a:rPr b="0" lang="pt-BR" sz="750" spc="19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25/02/2022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475" name="object 50"/>
          <p:cNvSpPr/>
          <p:nvPr/>
        </p:nvSpPr>
        <p:spPr>
          <a:xfrm>
            <a:off x="1832760" y="98373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10:04:40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76" name="object 51"/>
          <p:cNvSpPr/>
          <p:nvPr/>
        </p:nvSpPr>
        <p:spPr>
          <a:xfrm>
            <a:off x="488880" y="1005660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77" name="object 52"/>
          <p:cNvSpPr/>
          <p:nvPr/>
        </p:nvSpPr>
        <p:spPr>
          <a:xfrm>
            <a:off x="1832760" y="9999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10:29:22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" name="object 2"/>
          <p:cNvSpPr/>
          <p:nvPr/>
        </p:nvSpPr>
        <p:spPr>
          <a:xfrm>
            <a:off x="323280" y="165240"/>
            <a:ext cx="90252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13:16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79" name="object 3"/>
          <p:cNvSpPr/>
          <p:nvPr/>
        </p:nvSpPr>
        <p:spPr>
          <a:xfrm>
            <a:off x="3004920" y="165240"/>
            <a:ext cx="3757680" cy="54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88884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2" strike="noStrike">
                <a:latin typeface="Verdana"/>
              </a:rPr>
              <a:t>Foi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82,00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 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 lote,</a:t>
            </a:r>
            <a:r>
              <a:rPr b="0" lang="pt-BR" sz="750" spc="-7" strike="noStrike">
                <a:latin typeface="Verdana"/>
              </a:rPr>
              <a:t> WAGNER </a:t>
            </a:r>
            <a:r>
              <a:rPr b="0" lang="pt-BR" sz="750" spc="-1" strike="noStrike">
                <a:latin typeface="Verdana"/>
              </a:rPr>
              <a:t>BORBA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20.060.598/0001-11.</a:t>
            </a:r>
            <a:endParaRPr b="0" lang="pt-BR" sz="750" spc="-1" strike="noStrike">
              <a:latin typeface="Arial"/>
            </a:endParaRPr>
          </a:p>
        </p:txBody>
      </p:sp>
      <p:grpSp>
        <p:nvGrpSpPr>
          <p:cNvPr id="2480" name="object 4"/>
          <p:cNvGrpSpPr/>
          <p:nvPr/>
        </p:nvGrpSpPr>
        <p:grpSpPr>
          <a:xfrm>
            <a:off x="473040" y="5799960"/>
            <a:ext cx="6622560" cy="19440"/>
            <a:chOff x="473040" y="5799960"/>
            <a:chExt cx="6622560" cy="19440"/>
          </a:xfrm>
        </p:grpSpPr>
        <p:sp>
          <p:nvSpPr>
            <p:cNvPr id="2481" name="object 5"/>
            <p:cNvSpPr/>
            <p:nvPr/>
          </p:nvSpPr>
          <p:spPr>
            <a:xfrm>
              <a:off x="473040" y="579996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82" name="object 6"/>
            <p:cNvSpPr/>
            <p:nvPr/>
          </p:nvSpPr>
          <p:spPr>
            <a:xfrm>
              <a:off x="473040" y="579996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5">
                  <a:moveTo>
                    <a:pt x="6622961" y="0"/>
                  </a:moveTo>
                  <a:lnTo>
                    <a:pt x="6613423" y="9537"/>
                  </a:lnTo>
                  <a:lnTo>
                    <a:pt x="0" y="9537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37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83" name="object 7"/>
            <p:cNvSpPr/>
            <p:nvPr/>
          </p:nvSpPr>
          <p:spPr>
            <a:xfrm>
              <a:off x="473040" y="579996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5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484" name="object 8"/>
          <p:cNvSpPr/>
          <p:nvPr/>
        </p:nvSpPr>
        <p:spPr>
          <a:xfrm>
            <a:off x="1832760" y="355680"/>
            <a:ext cx="1049400" cy="430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10:32:15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21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egina</a:t>
            </a:r>
            <a:endParaRPr b="0" lang="pt-BR" sz="750" spc="-1" strike="noStrike">
              <a:latin typeface="Arial"/>
            </a:endParaRPr>
          </a:p>
          <a:p>
            <a:pPr marL="631800">
              <a:lnSpc>
                <a:spcPct val="100000"/>
              </a:lnSpc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10:32:28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11:02:38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11:02:48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11:03:14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12:03:30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12:03:30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85" name="object 42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486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0AB4873E-3D48-4184-B509-30816DE3830A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487" name="object 9"/>
          <p:cNvSpPr/>
          <p:nvPr/>
        </p:nvSpPr>
        <p:spPr>
          <a:xfrm>
            <a:off x="488880" y="860760"/>
            <a:ext cx="1162800" cy="47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documentação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88" name="object 10"/>
          <p:cNvSpPr/>
          <p:nvPr/>
        </p:nvSpPr>
        <p:spPr>
          <a:xfrm>
            <a:off x="3004920" y="918000"/>
            <a:ext cx="40662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prazo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 </a:t>
            </a:r>
            <a:r>
              <a:rPr b="0" lang="pt-BR" sz="750" spc="-1" strike="noStrike">
                <a:latin typeface="Verdana"/>
              </a:rPr>
              <a:t>às 25/02/2022 11:32. </a:t>
            </a:r>
            <a:r>
              <a:rPr b="0" lang="pt-BR" sz="750" spc="-7" strike="noStrike">
                <a:latin typeface="Verdana"/>
              </a:rPr>
              <a:t>Utilize </a:t>
            </a:r>
            <a:r>
              <a:rPr b="0" lang="pt-BR" sz="750" spc="-1" strike="noStrike">
                <a:latin typeface="Verdana"/>
              </a:rPr>
              <a:t>a opção "Julgamento de Proposta" </a:t>
            </a:r>
            <a:r>
              <a:rPr b="0" lang="pt-BR" sz="750" spc="-7" strike="noStrike">
                <a:latin typeface="Verdana"/>
              </a:rPr>
              <a:t>para enviar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consultar a documentação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1" strike="noStrike">
                <a:latin typeface="Verdana"/>
              </a:rPr>
              <a:t> pelo sistema</a:t>
            </a:r>
            <a:r>
              <a:rPr b="0" lang="pt-BR" sz="750" spc="-7" strike="noStrike">
                <a:latin typeface="Verdana"/>
              </a:rPr>
              <a:t> eletrônico.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89" name="object 11"/>
          <p:cNvSpPr/>
          <p:nvPr/>
        </p:nvSpPr>
        <p:spPr>
          <a:xfrm>
            <a:off x="488880" y="142308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90" name="object 12"/>
          <p:cNvSpPr/>
          <p:nvPr/>
        </p:nvSpPr>
        <p:spPr>
          <a:xfrm>
            <a:off x="3004920" y="1479960"/>
            <a:ext cx="3803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 documentação de proposta foi </a:t>
            </a:r>
            <a:r>
              <a:rPr b="0" lang="pt-BR" sz="750" spc="-7" strike="noStrike">
                <a:latin typeface="Verdana"/>
              </a:rPr>
              <a:t>encerrado </a:t>
            </a:r>
            <a:r>
              <a:rPr b="0" lang="pt-BR" sz="750" spc="-1" strike="noStrike">
                <a:latin typeface="Verdana"/>
              </a:rPr>
              <a:t>manualmente.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1" strike="noStrike">
                <a:latin typeface="Verdana"/>
              </a:rPr>
              <a:t>Proposta 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91" name="object 13"/>
          <p:cNvSpPr/>
          <p:nvPr/>
        </p:nvSpPr>
        <p:spPr>
          <a:xfrm>
            <a:off x="488880" y="2042280"/>
            <a:ext cx="919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92" name="object 14"/>
          <p:cNvSpPr/>
          <p:nvPr/>
        </p:nvSpPr>
        <p:spPr>
          <a:xfrm>
            <a:off x="3004920" y="1927800"/>
            <a:ext cx="38782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analisada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este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WAGNER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20.060.598/0001-11,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82,00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(unitário)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" strike="noStrike">
                <a:latin typeface="Verdana"/>
              </a:rPr>
              <a:t> o 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93" name="object 15"/>
          <p:cNvSpPr/>
          <p:nvPr/>
        </p:nvSpPr>
        <p:spPr>
          <a:xfrm>
            <a:off x="488880" y="2432880"/>
            <a:ext cx="12283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94" name="object 16"/>
          <p:cNvSpPr/>
          <p:nvPr/>
        </p:nvSpPr>
        <p:spPr>
          <a:xfrm>
            <a:off x="488880" y="3052440"/>
            <a:ext cx="55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95" name="object 17"/>
          <p:cNvSpPr/>
          <p:nvPr/>
        </p:nvSpPr>
        <p:spPr>
          <a:xfrm>
            <a:off x="3004920" y="3052440"/>
            <a:ext cx="28382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96" name="object 18"/>
          <p:cNvSpPr/>
          <p:nvPr/>
        </p:nvSpPr>
        <p:spPr>
          <a:xfrm>
            <a:off x="488880" y="3500280"/>
            <a:ext cx="10195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 do tempo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97" name="object 19"/>
          <p:cNvSpPr/>
          <p:nvPr/>
        </p:nvSpPr>
        <p:spPr>
          <a:xfrm>
            <a:off x="488880" y="3890880"/>
            <a:ext cx="127656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98" name="object 20"/>
          <p:cNvSpPr/>
          <p:nvPr/>
        </p:nvSpPr>
        <p:spPr>
          <a:xfrm>
            <a:off x="1832760" y="3948120"/>
            <a:ext cx="59652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12:06:00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12:06:00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99" name="object 21"/>
          <p:cNvSpPr/>
          <p:nvPr/>
        </p:nvSpPr>
        <p:spPr>
          <a:xfrm>
            <a:off x="3004920" y="400536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00" name="object 22"/>
          <p:cNvSpPr/>
          <p:nvPr/>
        </p:nvSpPr>
        <p:spPr>
          <a:xfrm>
            <a:off x="488880" y="4729680"/>
            <a:ext cx="60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01" name="object 23"/>
          <p:cNvSpPr/>
          <p:nvPr/>
        </p:nvSpPr>
        <p:spPr>
          <a:xfrm>
            <a:off x="1832760" y="455796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13:14:02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02" name="object 24"/>
          <p:cNvSpPr/>
          <p:nvPr/>
        </p:nvSpPr>
        <p:spPr>
          <a:xfrm>
            <a:off x="3004920" y="4729680"/>
            <a:ext cx="318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Fornecedor WAGNER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03" name="object 25"/>
          <p:cNvSpPr/>
          <p:nvPr/>
        </p:nvSpPr>
        <p:spPr>
          <a:xfrm>
            <a:off x="460440" y="5205960"/>
            <a:ext cx="200124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troca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mensagens.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04" name="object 26"/>
          <p:cNvSpPr/>
          <p:nvPr/>
        </p:nvSpPr>
        <p:spPr>
          <a:xfrm>
            <a:off x="460440" y="5844240"/>
            <a:ext cx="6278400" cy="11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8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Pentes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de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Memória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4" strike="noStrike">
                <a:latin typeface="Verdana"/>
              </a:rPr>
              <a:t>para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PC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 lote foi adjudicado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1" lang="pt-BR" sz="750" spc="-1" strike="noStrike">
                <a:latin typeface="Verdana"/>
              </a:rPr>
              <a:t>CASA DESIGN DISTRIBUIDORA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LTDA </a:t>
            </a:r>
            <a:r>
              <a:rPr b="1" lang="pt-BR" sz="750" spc="-7" strike="noStrike">
                <a:latin typeface="Verdana"/>
              </a:rPr>
              <a:t>ME</a:t>
            </a:r>
            <a:r>
              <a:rPr b="0" lang="pt-BR" sz="750" spc="-7" strike="noStrike">
                <a:latin typeface="Verdana"/>
              </a:rPr>
              <a:t>, </a:t>
            </a:r>
            <a:r>
              <a:rPr b="0" lang="pt-BR" sz="750" spc="-1" strike="noStrike">
                <a:latin typeface="Verdana"/>
              </a:rPr>
              <a:t>CNPJ/CPF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95.437.877/0001-50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R$ 170,00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lote) 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25/02/2022 13:14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Sonia Regina Marques </a:t>
            </a:r>
            <a:r>
              <a:rPr b="1" lang="pt-BR" sz="750" spc="-7" strike="noStrike">
                <a:latin typeface="Verdana"/>
              </a:rPr>
              <a:t>Silveira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05" name="object 27"/>
          <p:cNvSpPr/>
          <p:nvPr/>
        </p:nvSpPr>
        <p:spPr>
          <a:xfrm>
            <a:off x="488880" y="7283520"/>
            <a:ext cx="1032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Vencedor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06" name="object 28"/>
          <p:cNvSpPr/>
          <p:nvPr/>
        </p:nvSpPr>
        <p:spPr>
          <a:xfrm>
            <a:off x="1813680" y="728352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07" name="object 29"/>
          <p:cNvSpPr/>
          <p:nvPr/>
        </p:nvSpPr>
        <p:spPr>
          <a:xfrm>
            <a:off x="3462120" y="7283520"/>
            <a:ext cx="848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Global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08" name="object 30"/>
          <p:cNvSpPr/>
          <p:nvPr/>
        </p:nvSpPr>
        <p:spPr>
          <a:xfrm>
            <a:off x="5110920" y="728352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09" name="object 31"/>
          <p:cNvSpPr/>
          <p:nvPr/>
        </p:nvSpPr>
        <p:spPr>
          <a:xfrm>
            <a:off x="5844600" y="7226280"/>
            <a:ext cx="466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 de  </a:t>
            </a:r>
            <a:r>
              <a:rPr b="0" lang="pt-BR" sz="750" spc="-12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10" name="object 32"/>
          <p:cNvSpPr/>
          <p:nvPr/>
        </p:nvSpPr>
        <p:spPr>
          <a:xfrm>
            <a:off x="6473520" y="7226280"/>
            <a:ext cx="466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11" name="object 33"/>
          <p:cNvSpPr/>
          <p:nvPr/>
        </p:nvSpPr>
        <p:spPr>
          <a:xfrm>
            <a:off x="488880" y="7502760"/>
            <a:ext cx="12740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CASA </a:t>
            </a:r>
            <a:r>
              <a:rPr b="0" lang="pt-BR" sz="750" spc="-1" strike="noStrike">
                <a:latin typeface="Verdana"/>
              </a:rPr>
              <a:t>DESIGN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12" name="object 34"/>
          <p:cNvSpPr/>
          <p:nvPr/>
        </p:nvSpPr>
        <p:spPr>
          <a:xfrm>
            <a:off x="1813680" y="7560000"/>
            <a:ext cx="523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R$ 170,00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13" name="object 35"/>
          <p:cNvSpPr/>
          <p:nvPr/>
        </p:nvSpPr>
        <p:spPr>
          <a:xfrm>
            <a:off x="3462120" y="7560000"/>
            <a:ext cx="618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R$ 2.550,00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14" name="object 36"/>
          <p:cNvSpPr/>
          <p:nvPr/>
        </p:nvSpPr>
        <p:spPr>
          <a:xfrm>
            <a:off x="5110920" y="7502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10:10:06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15" name="object 37"/>
          <p:cNvSpPr/>
          <p:nvPr/>
        </p:nvSpPr>
        <p:spPr>
          <a:xfrm>
            <a:off x="5844600" y="7502760"/>
            <a:ext cx="12250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41520"/>
              </a:tabLst>
            </a:pPr>
            <a:r>
              <a:rPr b="0" lang="pt-BR" sz="750" spc="-1" strike="noStrike">
                <a:latin typeface="Verdana"/>
              </a:rPr>
              <a:t>10:42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10:50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2516" name="object 38"/>
          <p:cNvGraphicFramePr/>
          <p:nvPr/>
        </p:nvGraphicFramePr>
        <p:xfrm>
          <a:off x="547920" y="7981920"/>
          <a:ext cx="5263200" cy="277560"/>
        </p:xfrm>
        <a:graphic>
          <a:graphicData uri="http://schemas.openxmlformats.org/drawingml/2006/table">
            <a:tbl>
              <a:tblPr/>
              <a:tblGrid>
                <a:gridCol w="356040"/>
                <a:gridCol w="780120"/>
                <a:gridCol w="1747440"/>
                <a:gridCol w="1173240"/>
                <a:gridCol w="1206360"/>
              </a:tblGrid>
              <a:tr h="138600">
                <a:tc>
                  <a:txBody>
                    <a:bodyPr lIns="0" rIns="0" tIns="36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Seq.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2412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Código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Item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838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7236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Quantidade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Valor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Unitário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960">
                <a:tc>
                  <a:txBody>
                    <a:bodyPr lIns="0" rIns="0" tIns="2340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412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1440775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8388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Pentes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Memória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para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PC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7308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15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170,00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2517" name="object 39"/>
          <p:cNvSpPr/>
          <p:nvPr/>
        </p:nvSpPr>
        <p:spPr>
          <a:xfrm>
            <a:off x="460440" y="851292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11/02/2022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18" name="object 40"/>
          <p:cNvSpPr/>
          <p:nvPr/>
        </p:nvSpPr>
        <p:spPr>
          <a:xfrm>
            <a:off x="3852720" y="881784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09:01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19" name="object 41"/>
          <p:cNvSpPr/>
          <p:nvPr/>
        </p:nvSpPr>
        <p:spPr>
          <a:xfrm>
            <a:off x="460440" y="9494280"/>
            <a:ext cx="6248160" cy="100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1440775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Pentes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Memória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PC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complementar: </a:t>
            </a:r>
            <a:r>
              <a:rPr b="0" lang="pt-BR" sz="750" spc="-7" strike="noStrike">
                <a:latin typeface="Verdana"/>
              </a:rPr>
              <a:t>Pentes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Memória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PC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seguinte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especificação: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Frequência: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1333Mhz;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Pinagem: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240-Pin;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Capacidade: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4GB (1 x 4GB); </a:t>
            </a:r>
            <a:r>
              <a:rPr b="0" lang="pt-BR" sz="750" spc="-12" strike="noStrike">
                <a:latin typeface="Verdana"/>
              </a:rPr>
              <a:t>Tecnologia:</a:t>
            </a:r>
            <a:r>
              <a:rPr b="0" lang="pt-BR" sz="750" spc="-1" strike="noStrike">
                <a:latin typeface="Verdana"/>
              </a:rPr>
              <a:t> DDR3 ; Latência: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9; Timing: 9-8-7-6 ; </a:t>
            </a:r>
            <a:r>
              <a:rPr b="0" lang="pt-BR" sz="750" spc="-15" strike="noStrike">
                <a:latin typeface="Verdana"/>
              </a:rPr>
              <a:t>Tensão: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26" strike="noStrike">
                <a:latin typeface="Verdana"/>
              </a:rPr>
              <a:t>1.5V.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0" name="object 96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521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D2F6D9BC-C0F7-455F-A72B-47D84A35BC3C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522" name="object 2"/>
          <p:cNvSpPr/>
          <p:nvPr/>
        </p:nvSpPr>
        <p:spPr>
          <a:xfrm>
            <a:off x="323280" y="165240"/>
            <a:ext cx="301140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13:16</a:t>
            </a:r>
            <a:endParaRPr b="0" lang="pt-BR" sz="80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541"/>
              </a:spcBef>
              <a:buNone/>
              <a:tabLst>
                <a:tab algn="l" pos="112644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15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23" name="object 3"/>
          <p:cNvSpPr/>
          <p:nvPr/>
        </p:nvSpPr>
        <p:spPr>
          <a:xfrm>
            <a:off x="388152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524" name="object 4"/>
          <p:cNvSpPr/>
          <p:nvPr/>
        </p:nvSpPr>
        <p:spPr>
          <a:xfrm>
            <a:off x="460440" y="631800"/>
            <a:ext cx="437976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25" name="object 5"/>
          <p:cNvSpPr/>
          <p:nvPr/>
        </p:nvSpPr>
        <p:spPr>
          <a:xfrm>
            <a:off x="488880" y="114660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26" name="object 6"/>
          <p:cNvSpPr/>
          <p:nvPr/>
        </p:nvSpPr>
        <p:spPr>
          <a:xfrm>
            <a:off x="3033360" y="114660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27" name="object 7"/>
          <p:cNvSpPr/>
          <p:nvPr/>
        </p:nvSpPr>
        <p:spPr>
          <a:xfrm>
            <a:off x="3967200" y="1032120"/>
            <a:ext cx="3070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28" name="object 8"/>
          <p:cNvSpPr/>
          <p:nvPr/>
        </p:nvSpPr>
        <p:spPr>
          <a:xfrm>
            <a:off x="3967200" y="1261080"/>
            <a:ext cx="271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29" name="object 9"/>
          <p:cNvSpPr/>
          <p:nvPr/>
        </p:nvSpPr>
        <p:spPr>
          <a:xfrm>
            <a:off x="4453200" y="1089360"/>
            <a:ext cx="37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30" name="object 10"/>
          <p:cNvSpPr/>
          <p:nvPr/>
        </p:nvSpPr>
        <p:spPr>
          <a:xfrm>
            <a:off x="3942000" y="1146600"/>
            <a:ext cx="8182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Unitário</a:t>
            </a:r>
            <a:r>
              <a:rPr b="1" lang="pt-BR" sz="750" spc="111" strike="noStrike">
                <a:latin typeface="Verdana"/>
              </a:rPr>
              <a:t> </a:t>
            </a:r>
            <a:r>
              <a:rPr b="1" lang="pt-BR" sz="1129" spc="-1" strike="noStrike" baseline="-33000">
                <a:latin typeface="Verdana"/>
              </a:rPr>
              <a:t>Hora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531" name="object 11"/>
          <p:cNvSpPr/>
          <p:nvPr/>
        </p:nvSpPr>
        <p:spPr>
          <a:xfrm>
            <a:off x="5072760" y="1146600"/>
            <a:ext cx="163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ME/EPP</a:t>
            </a:r>
            <a:r>
              <a:rPr b="1" lang="pt-BR" sz="750" spc="9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32" name="object 12"/>
          <p:cNvSpPr/>
          <p:nvPr/>
        </p:nvSpPr>
        <p:spPr>
          <a:xfrm>
            <a:off x="488880" y="1479960"/>
            <a:ext cx="1985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CASA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DESIGN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33" name="object 13"/>
          <p:cNvSpPr/>
          <p:nvPr/>
        </p:nvSpPr>
        <p:spPr>
          <a:xfrm>
            <a:off x="3033360" y="153720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34" name="object 14"/>
          <p:cNvSpPr/>
          <p:nvPr/>
        </p:nvSpPr>
        <p:spPr>
          <a:xfrm>
            <a:off x="3007800" y="142308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95.437.877/0001-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210,00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535" name="object 15"/>
          <p:cNvSpPr/>
          <p:nvPr/>
        </p:nvSpPr>
        <p:spPr>
          <a:xfrm>
            <a:off x="4453200" y="15372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18:52:36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36" name="object 16"/>
          <p:cNvSpPr/>
          <p:nvPr/>
        </p:nvSpPr>
        <p:spPr>
          <a:xfrm>
            <a:off x="4428000" y="142308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537" name="object 17"/>
          <p:cNvSpPr/>
          <p:nvPr/>
        </p:nvSpPr>
        <p:spPr>
          <a:xfrm>
            <a:off x="5549040" y="147996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38" name="object 18"/>
          <p:cNvSpPr/>
          <p:nvPr/>
        </p:nvSpPr>
        <p:spPr>
          <a:xfrm>
            <a:off x="660600" y="1699200"/>
            <a:ext cx="211104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Pentes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Memória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para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PC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GHT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DDR3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4GB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1333MHZ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39" name="object 19"/>
          <p:cNvSpPr/>
          <p:nvPr/>
        </p:nvSpPr>
        <p:spPr>
          <a:xfrm>
            <a:off x="488880" y="203292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40" name="object 20"/>
          <p:cNvSpPr/>
          <p:nvPr/>
        </p:nvSpPr>
        <p:spPr>
          <a:xfrm>
            <a:off x="3033360" y="208980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41" name="object 21"/>
          <p:cNvSpPr/>
          <p:nvPr/>
        </p:nvSpPr>
        <p:spPr>
          <a:xfrm>
            <a:off x="3007800" y="197568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280,00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542" name="object 22"/>
          <p:cNvSpPr/>
          <p:nvPr/>
        </p:nvSpPr>
        <p:spPr>
          <a:xfrm>
            <a:off x="4453200" y="20898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18:04:16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43" name="object 23"/>
          <p:cNvSpPr/>
          <p:nvPr/>
        </p:nvSpPr>
        <p:spPr>
          <a:xfrm>
            <a:off x="4428000" y="197568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544" name="object 24"/>
          <p:cNvSpPr/>
          <p:nvPr/>
        </p:nvSpPr>
        <p:spPr>
          <a:xfrm>
            <a:off x="5549040" y="20329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45" name="object 25"/>
          <p:cNvSpPr/>
          <p:nvPr/>
        </p:nvSpPr>
        <p:spPr>
          <a:xfrm>
            <a:off x="660600" y="2251800"/>
            <a:ext cx="2398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Pentes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Memória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para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PC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CORSAIR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CMV4GX3M1A1333C9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46" name="object 26"/>
          <p:cNvSpPr/>
          <p:nvPr/>
        </p:nvSpPr>
        <p:spPr>
          <a:xfrm>
            <a:off x="488880" y="258552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47" name="object 27"/>
          <p:cNvSpPr/>
          <p:nvPr/>
        </p:nvSpPr>
        <p:spPr>
          <a:xfrm>
            <a:off x="3033360" y="264276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48" name="object 28"/>
          <p:cNvSpPr/>
          <p:nvPr/>
        </p:nvSpPr>
        <p:spPr>
          <a:xfrm>
            <a:off x="3007800" y="252828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33.800.564/0001-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282,25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549" name="object 29"/>
          <p:cNvSpPr/>
          <p:nvPr/>
        </p:nvSpPr>
        <p:spPr>
          <a:xfrm>
            <a:off x="4453200" y="26427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00:24:25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50" name="object 30"/>
          <p:cNvSpPr/>
          <p:nvPr/>
        </p:nvSpPr>
        <p:spPr>
          <a:xfrm>
            <a:off x="4428000" y="252828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551" name="object 31"/>
          <p:cNvSpPr/>
          <p:nvPr/>
        </p:nvSpPr>
        <p:spPr>
          <a:xfrm>
            <a:off x="5549040" y="25855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52" name="object 32"/>
          <p:cNvSpPr/>
          <p:nvPr/>
        </p:nvSpPr>
        <p:spPr>
          <a:xfrm>
            <a:off x="660600" y="2804760"/>
            <a:ext cx="199980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 1: Pentes de Memória para PC 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KINGSTONE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KVR1333D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53" name="object 33"/>
          <p:cNvSpPr/>
          <p:nvPr/>
        </p:nvSpPr>
        <p:spPr>
          <a:xfrm>
            <a:off x="488880" y="3138120"/>
            <a:ext cx="2354400" cy="124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Pentes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Memória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para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PC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RZX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RZX-D3D9M1333G/4G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Pentes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Memória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para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PC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6"/>
              </a:spcBef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KINGSTON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54" name="object 34"/>
          <p:cNvSpPr/>
          <p:nvPr/>
        </p:nvSpPr>
        <p:spPr>
          <a:xfrm>
            <a:off x="3033360" y="319536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55" name="object 35"/>
          <p:cNvSpPr/>
          <p:nvPr/>
        </p:nvSpPr>
        <p:spPr>
          <a:xfrm>
            <a:off x="3007800" y="308088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20.060.598/0001-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300,00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556" name="object 36"/>
          <p:cNvSpPr/>
          <p:nvPr/>
        </p:nvSpPr>
        <p:spPr>
          <a:xfrm>
            <a:off x="4453200" y="31953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18:11:08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57" name="object 37"/>
          <p:cNvSpPr/>
          <p:nvPr/>
        </p:nvSpPr>
        <p:spPr>
          <a:xfrm>
            <a:off x="4428000" y="308088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558" name="object 38"/>
          <p:cNvSpPr/>
          <p:nvPr/>
        </p:nvSpPr>
        <p:spPr>
          <a:xfrm>
            <a:off x="5549040" y="31381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59" name="object 39"/>
          <p:cNvSpPr/>
          <p:nvPr/>
        </p:nvSpPr>
        <p:spPr>
          <a:xfrm>
            <a:off x="3033360" y="3691080"/>
            <a:ext cx="9082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28.428.374/0001-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60" name="object 40"/>
          <p:cNvSpPr/>
          <p:nvPr/>
        </p:nvSpPr>
        <p:spPr>
          <a:xfrm>
            <a:off x="3967200" y="37479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320,00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61" name="object 41"/>
          <p:cNvSpPr/>
          <p:nvPr/>
        </p:nvSpPr>
        <p:spPr>
          <a:xfrm>
            <a:off x="4453200" y="36910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15:15:16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62" name="object 42"/>
          <p:cNvSpPr/>
          <p:nvPr/>
        </p:nvSpPr>
        <p:spPr>
          <a:xfrm>
            <a:off x="5072760" y="374796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63" name="object 43"/>
          <p:cNvSpPr/>
          <p:nvPr/>
        </p:nvSpPr>
        <p:spPr>
          <a:xfrm>
            <a:off x="5549040" y="374796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64" name="object 44"/>
          <p:cNvSpPr/>
          <p:nvPr/>
        </p:nvSpPr>
        <p:spPr>
          <a:xfrm>
            <a:off x="488880" y="4472280"/>
            <a:ext cx="19911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T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J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PRODUTOS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65" name="object 45"/>
          <p:cNvSpPr/>
          <p:nvPr/>
        </p:nvSpPr>
        <p:spPr>
          <a:xfrm>
            <a:off x="3033360" y="452952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66" name="object 46"/>
          <p:cNvSpPr/>
          <p:nvPr/>
        </p:nvSpPr>
        <p:spPr>
          <a:xfrm>
            <a:off x="3007800" y="441504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27.274.178/0001-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490,00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567" name="object 47"/>
          <p:cNvSpPr/>
          <p:nvPr/>
        </p:nvSpPr>
        <p:spPr>
          <a:xfrm>
            <a:off x="4453200" y="45295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15:25:54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68" name="object 48"/>
          <p:cNvSpPr/>
          <p:nvPr/>
        </p:nvSpPr>
        <p:spPr>
          <a:xfrm>
            <a:off x="4428000" y="441504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22/02/2022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569" name="object 49"/>
          <p:cNvSpPr/>
          <p:nvPr/>
        </p:nvSpPr>
        <p:spPr>
          <a:xfrm>
            <a:off x="5549040" y="4300920"/>
            <a:ext cx="139464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10:00:24: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dia.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desclassificada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70" name="object 50"/>
          <p:cNvSpPr/>
          <p:nvPr/>
        </p:nvSpPr>
        <p:spPr>
          <a:xfrm>
            <a:off x="660600" y="4806000"/>
            <a:ext cx="1982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 1: Pentes de Memória para PC 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K-MEMORY</a:t>
            </a:r>
            <a:r>
              <a:rPr b="0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K1333/4GB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71" name="object 51"/>
          <p:cNvSpPr/>
          <p:nvPr/>
        </p:nvSpPr>
        <p:spPr>
          <a:xfrm>
            <a:off x="488880" y="51393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72" name="object 52"/>
          <p:cNvSpPr/>
          <p:nvPr/>
        </p:nvSpPr>
        <p:spPr>
          <a:xfrm>
            <a:off x="3033360" y="519660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73" name="object 53"/>
          <p:cNvSpPr/>
          <p:nvPr/>
        </p:nvSpPr>
        <p:spPr>
          <a:xfrm>
            <a:off x="3007800" y="508212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950,00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574" name="object 54"/>
          <p:cNvSpPr/>
          <p:nvPr/>
        </p:nvSpPr>
        <p:spPr>
          <a:xfrm>
            <a:off x="4453200" y="51966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19:35:08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75" name="object 55"/>
          <p:cNvSpPr/>
          <p:nvPr/>
        </p:nvSpPr>
        <p:spPr>
          <a:xfrm>
            <a:off x="4428000" y="508212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576" name="object 56"/>
          <p:cNvSpPr/>
          <p:nvPr/>
        </p:nvSpPr>
        <p:spPr>
          <a:xfrm>
            <a:off x="5549040" y="513936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77" name="object 57"/>
          <p:cNvSpPr/>
          <p:nvPr/>
        </p:nvSpPr>
        <p:spPr>
          <a:xfrm>
            <a:off x="660600" y="5358600"/>
            <a:ext cx="2293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Pentes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Memória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para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PC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Corsair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CMV4GX3M1A1333C9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78" name="object 58"/>
          <p:cNvSpPr/>
          <p:nvPr/>
        </p:nvSpPr>
        <p:spPr>
          <a:xfrm>
            <a:off x="488880" y="5806440"/>
            <a:ext cx="115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&amp;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CIA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79" name="object 59"/>
          <p:cNvSpPr/>
          <p:nvPr/>
        </p:nvSpPr>
        <p:spPr>
          <a:xfrm>
            <a:off x="2995200" y="574920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02.215.552/0001-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1.000,00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42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08:43:40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80" name="object 60"/>
          <p:cNvSpPr/>
          <p:nvPr/>
        </p:nvSpPr>
        <p:spPr>
          <a:xfrm>
            <a:off x="5549040" y="5635080"/>
            <a:ext cx="139464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09:59:13: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dia.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desclassificada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81" name="object 61"/>
          <p:cNvSpPr/>
          <p:nvPr/>
        </p:nvSpPr>
        <p:spPr>
          <a:xfrm>
            <a:off x="460440" y="6140160"/>
            <a:ext cx="3193200" cy="82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127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Pentes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Memória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para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PC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MACROVIP</a:t>
            </a:r>
            <a:r>
              <a:rPr b="0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MV13N9/4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80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82" name="object 62"/>
          <p:cNvSpPr/>
          <p:nvPr/>
        </p:nvSpPr>
        <p:spPr>
          <a:xfrm>
            <a:off x="488880" y="691200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83" name="object 63"/>
          <p:cNvSpPr/>
          <p:nvPr/>
        </p:nvSpPr>
        <p:spPr>
          <a:xfrm>
            <a:off x="2137680" y="691200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84" name="object 64"/>
          <p:cNvSpPr/>
          <p:nvPr/>
        </p:nvSpPr>
        <p:spPr>
          <a:xfrm>
            <a:off x="4100760" y="6797520"/>
            <a:ext cx="27561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631800" indent="-61992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Data /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8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85" name="object 65"/>
          <p:cNvSpPr/>
          <p:nvPr/>
        </p:nvSpPr>
        <p:spPr>
          <a:xfrm>
            <a:off x="488880" y="72453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86" name="object 66"/>
          <p:cNvSpPr/>
          <p:nvPr/>
        </p:nvSpPr>
        <p:spPr>
          <a:xfrm>
            <a:off x="2137680" y="7188120"/>
            <a:ext cx="18118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CASA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DESIGN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87" name="object 67"/>
          <p:cNvSpPr/>
          <p:nvPr/>
        </p:nvSpPr>
        <p:spPr>
          <a:xfrm>
            <a:off x="4075200" y="7188120"/>
            <a:ext cx="266292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1129" spc="-7" strike="noStrike" baseline="-33000">
                <a:latin typeface="Verdana"/>
              </a:rPr>
              <a:t>CLASSIFICADO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588" name="object 68"/>
          <p:cNvSpPr/>
          <p:nvPr/>
        </p:nvSpPr>
        <p:spPr>
          <a:xfrm>
            <a:off x="4100760" y="7255080"/>
            <a:ext cx="1714320" cy="305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10:10:06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10:42:10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10:50:38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10:08:52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10:08:40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10:07:22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10:06:39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10:06:17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10:05:47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10:05:36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10:04:55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10:03:22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10:02:24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89" name="object 69"/>
          <p:cNvSpPr/>
          <p:nvPr/>
        </p:nvSpPr>
        <p:spPr>
          <a:xfrm>
            <a:off x="488880" y="75218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175,00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90" name="object 70"/>
          <p:cNvSpPr/>
          <p:nvPr/>
        </p:nvSpPr>
        <p:spPr>
          <a:xfrm>
            <a:off x="5959080" y="7521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91" name="object 71"/>
          <p:cNvSpPr/>
          <p:nvPr/>
        </p:nvSpPr>
        <p:spPr>
          <a:xfrm>
            <a:off x="488880" y="77979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179,00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92" name="object 72"/>
          <p:cNvSpPr/>
          <p:nvPr/>
        </p:nvSpPr>
        <p:spPr>
          <a:xfrm>
            <a:off x="2137680" y="7741080"/>
            <a:ext cx="1811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CASA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DESIGN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93" name="object 73"/>
          <p:cNvSpPr/>
          <p:nvPr/>
        </p:nvSpPr>
        <p:spPr>
          <a:xfrm>
            <a:off x="5959080" y="7797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94" name="object 74"/>
          <p:cNvSpPr/>
          <p:nvPr/>
        </p:nvSpPr>
        <p:spPr>
          <a:xfrm>
            <a:off x="488880" y="80744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95" name="object 75"/>
          <p:cNvSpPr/>
          <p:nvPr/>
        </p:nvSpPr>
        <p:spPr>
          <a:xfrm>
            <a:off x="2137680" y="807444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96" name="object 76"/>
          <p:cNvSpPr/>
          <p:nvPr/>
        </p:nvSpPr>
        <p:spPr>
          <a:xfrm>
            <a:off x="5959080" y="8074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97" name="object 77"/>
          <p:cNvSpPr/>
          <p:nvPr/>
        </p:nvSpPr>
        <p:spPr>
          <a:xfrm>
            <a:off x="488880" y="83509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189,00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98" name="object 78"/>
          <p:cNvSpPr/>
          <p:nvPr/>
        </p:nvSpPr>
        <p:spPr>
          <a:xfrm>
            <a:off x="2137680" y="8293680"/>
            <a:ext cx="18118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CASA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DESIGN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99" name="object 79"/>
          <p:cNvSpPr/>
          <p:nvPr/>
        </p:nvSpPr>
        <p:spPr>
          <a:xfrm>
            <a:off x="5959080" y="8350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00" name="object 80"/>
          <p:cNvSpPr/>
          <p:nvPr/>
        </p:nvSpPr>
        <p:spPr>
          <a:xfrm>
            <a:off x="488880" y="86270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01" name="object 81"/>
          <p:cNvSpPr/>
          <p:nvPr/>
        </p:nvSpPr>
        <p:spPr>
          <a:xfrm>
            <a:off x="5959080" y="8627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02" name="object 82"/>
          <p:cNvSpPr/>
          <p:nvPr/>
        </p:nvSpPr>
        <p:spPr>
          <a:xfrm>
            <a:off x="488880" y="89035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194,00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03" name="object 83"/>
          <p:cNvSpPr/>
          <p:nvPr/>
        </p:nvSpPr>
        <p:spPr>
          <a:xfrm>
            <a:off x="2137680" y="8846280"/>
            <a:ext cx="1811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CASA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DESIGN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04" name="object 84"/>
          <p:cNvSpPr/>
          <p:nvPr/>
        </p:nvSpPr>
        <p:spPr>
          <a:xfrm>
            <a:off x="5959080" y="8903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05" name="object 85"/>
          <p:cNvSpPr/>
          <p:nvPr/>
        </p:nvSpPr>
        <p:spPr>
          <a:xfrm>
            <a:off x="488880" y="91800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195,00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06" name="object 86"/>
          <p:cNvSpPr/>
          <p:nvPr/>
        </p:nvSpPr>
        <p:spPr>
          <a:xfrm>
            <a:off x="2137680" y="918000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07" name="object 87"/>
          <p:cNvSpPr/>
          <p:nvPr/>
        </p:nvSpPr>
        <p:spPr>
          <a:xfrm>
            <a:off x="5959080" y="9180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08" name="object 88"/>
          <p:cNvSpPr/>
          <p:nvPr/>
        </p:nvSpPr>
        <p:spPr>
          <a:xfrm>
            <a:off x="488880" y="94561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196,00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09" name="object 89"/>
          <p:cNvSpPr/>
          <p:nvPr/>
        </p:nvSpPr>
        <p:spPr>
          <a:xfrm>
            <a:off x="2137680" y="9398880"/>
            <a:ext cx="18118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CASA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DESIGN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10" name="object 90"/>
          <p:cNvSpPr/>
          <p:nvPr/>
        </p:nvSpPr>
        <p:spPr>
          <a:xfrm>
            <a:off x="5959080" y="9456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11" name="object 91"/>
          <p:cNvSpPr/>
          <p:nvPr/>
        </p:nvSpPr>
        <p:spPr>
          <a:xfrm>
            <a:off x="488880" y="97326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197,00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12" name="object 92"/>
          <p:cNvSpPr/>
          <p:nvPr/>
        </p:nvSpPr>
        <p:spPr>
          <a:xfrm>
            <a:off x="5959080" y="9732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13" name="object 93"/>
          <p:cNvSpPr/>
          <p:nvPr/>
        </p:nvSpPr>
        <p:spPr>
          <a:xfrm>
            <a:off x="488880" y="100090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14" name="object 94"/>
          <p:cNvSpPr/>
          <p:nvPr/>
        </p:nvSpPr>
        <p:spPr>
          <a:xfrm>
            <a:off x="2137680" y="9951840"/>
            <a:ext cx="1811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CASA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DESIGN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15" name="object 95"/>
          <p:cNvSpPr/>
          <p:nvPr/>
        </p:nvSpPr>
        <p:spPr>
          <a:xfrm>
            <a:off x="5959080" y="10009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6" name="object 59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617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0FD20CFD-1D35-4D21-9827-B46FCB1431F2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618" name="object 2"/>
          <p:cNvSpPr/>
          <p:nvPr/>
        </p:nvSpPr>
        <p:spPr>
          <a:xfrm>
            <a:off x="323280" y="165240"/>
            <a:ext cx="81612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 13:16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199,00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19" name="object 3"/>
          <p:cNvSpPr/>
          <p:nvPr/>
        </p:nvSpPr>
        <p:spPr>
          <a:xfrm>
            <a:off x="3881520" y="165240"/>
            <a:ext cx="968040" cy="43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23184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23184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10:02:16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20" name="object 4"/>
          <p:cNvSpPr/>
          <p:nvPr/>
        </p:nvSpPr>
        <p:spPr>
          <a:xfrm>
            <a:off x="2137680" y="35568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21" name="object 5"/>
          <p:cNvSpPr/>
          <p:nvPr/>
        </p:nvSpPr>
        <p:spPr>
          <a:xfrm>
            <a:off x="5959080" y="35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22" name="object 6"/>
          <p:cNvSpPr/>
          <p:nvPr/>
        </p:nvSpPr>
        <p:spPr>
          <a:xfrm>
            <a:off x="488880" y="6890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23" name="object 7"/>
          <p:cNvSpPr/>
          <p:nvPr/>
        </p:nvSpPr>
        <p:spPr>
          <a:xfrm>
            <a:off x="2137680" y="631800"/>
            <a:ext cx="181188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CASA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DESIGN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CASA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DESIGN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24" name="object 8"/>
          <p:cNvSpPr/>
          <p:nvPr/>
        </p:nvSpPr>
        <p:spPr>
          <a:xfrm>
            <a:off x="4100760" y="631800"/>
            <a:ext cx="596520" cy="190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10:01:34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18:52:36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10:08:35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10:01:17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18:04:16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00:24:25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18:11:08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25" name="object 9"/>
          <p:cNvSpPr/>
          <p:nvPr/>
        </p:nvSpPr>
        <p:spPr>
          <a:xfrm>
            <a:off x="5959080" y="68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26" name="object 10"/>
          <p:cNvSpPr/>
          <p:nvPr/>
        </p:nvSpPr>
        <p:spPr>
          <a:xfrm>
            <a:off x="488880" y="96552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210,00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27" name="object 11"/>
          <p:cNvSpPr/>
          <p:nvPr/>
        </p:nvSpPr>
        <p:spPr>
          <a:xfrm>
            <a:off x="5959080" y="965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28" name="object 12"/>
          <p:cNvSpPr/>
          <p:nvPr/>
        </p:nvSpPr>
        <p:spPr>
          <a:xfrm>
            <a:off x="488880" y="12420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275,00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29" name="object 13"/>
          <p:cNvSpPr/>
          <p:nvPr/>
        </p:nvSpPr>
        <p:spPr>
          <a:xfrm>
            <a:off x="2137680" y="12420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30" name="object 14"/>
          <p:cNvSpPr/>
          <p:nvPr/>
        </p:nvSpPr>
        <p:spPr>
          <a:xfrm>
            <a:off x="5959080" y="1242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31" name="object 15"/>
          <p:cNvSpPr/>
          <p:nvPr/>
        </p:nvSpPr>
        <p:spPr>
          <a:xfrm>
            <a:off x="488880" y="15181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279,00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32" name="object 16"/>
          <p:cNvSpPr/>
          <p:nvPr/>
        </p:nvSpPr>
        <p:spPr>
          <a:xfrm>
            <a:off x="2137680" y="15181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33" name="object 17"/>
          <p:cNvSpPr/>
          <p:nvPr/>
        </p:nvSpPr>
        <p:spPr>
          <a:xfrm>
            <a:off x="5959080" y="1518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34" name="object 18"/>
          <p:cNvSpPr/>
          <p:nvPr/>
        </p:nvSpPr>
        <p:spPr>
          <a:xfrm>
            <a:off x="488880" y="179460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35" name="object 19"/>
          <p:cNvSpPr/>
          <p:nvPr/>
        </p:nvSpPr>
        <p:spPr>
          <a:xfrm>
            <a:off x="2137680" y="17946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36" name="object 20"/>
          <p:cNvSpPr/>
          <p:nvPr/>
        </p:nvSpPr>
        <p:spPr>
          <a:xfrm>
            <a:off x="5959080" y="1794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37" name="object 21"/>
          <p:cNvSpPr/>
          <p:nvPr/>
        </p:nvSpPr>
        <p:spPr>
          <a:xfrm>
            <a:off x="488880" y="207108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282,25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38" name="object 22"/>
          <p:cNvSpPr/>
          <p:nvPr/>
        </p:nvSpPr>
        <p:spPr>
          <a:xfrm>
            <a:off x="2137680" y="207108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39" name="object 23"/>
          <p:cNvSpPr/>
          <p:nvPr/>
        </p:nvSpPr>
        <p:spPr>
          <a:xfrm>
            <a:off x="5959080" y="2071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40" name="object 24"/>
          <p:cNvSpPr/>
          <p:nvPr/>
        </p:nvSpPr>
        <p:spPr>
          <a:xfrm>
            <a:off x="488880" y="234720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41" name="object 25"/>
          <p:cNvSpPr/>
          <p:nvPr/>
        </p:nvSpPr>
        <p:spPr>
          <a:xfrm>
            <a:off x="2137680" y="234720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42" name="object 26"/>
          <p:cNvSpPr/>
          <p:nvPr/>
        </p:nvSpPr>
        <p:spPr>
          <a:xfrm>
            <a:off x="5959080" y="2347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43" name="object 27"/>
          <p:cNvSpPr/>
          <p:nvPr/>
        </p:nvSpPr>
        <p:spPr>
          <a:xfrm>
            <a:off x="488880" y="268092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320,00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44" name="object 28"/>
          <p:cNvSpPr/>
          <p:nvPr/>
        </p:nvSpPr>
        <p:spPr>
          <a:xfrm>
            <a:off x="2137680" y="2680920"/>
            <a:ext cx="1914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45" name="object 29"/>
          <p:cNvSpPr/>
          <p:nvPr/>
        </p:nvSpPr>
        <p:spPr>
          <a:xfrm>
            <a:off x="2112120" y="2566440"/>
            <a:ext cx="26100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31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24/02/2022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646" name="object 30"/>
          <p:cNvSpPr/>
          <p:nvPr/>
        </p:nvSpPr>
        <p:spPr>
          <a:xfrm>
            <a:off x="4100760" y="27378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15:15:16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47" name="object 31"/>
          <p:cNvSpPr/>
          <p:nvPr/>
        </p:nvSpPr>
        <p:spPr>
          <a:xfrm>
            <a:off x="5959080" y="2680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48" name="object 32"/>
          <p:cNvSpPr/>
          <p:nvPr/>
        </p:nvSpPr>
        <p:spPr>
          <a:xfrm>
            <a:off x="488880" y="324288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490,00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49" name="object 33"/>
          <p:cNvSpPr/>
          <p:nvPr/>
        </p:nvSpPr>
        <p:spPr>
          <a:xfrm>
            <a:off x="2137680" y="3186000"/>
            <a:ext cx="1816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T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J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PRODUTOS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50" name="object 34"/>
          <p:cNvSpPr/>
          <p:nvPr/>
        </p:nvSpPr>
        <p:spPr>
          <a:xfrm>
            <a:off x="4100760" y="3186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22/02/2022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15:25:54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51" name="object 35"/>
          <p:cNvSpPr/>
          <p:nvPr/>
        </p:nvSpPr>
        <p:spPr>
          <a:xfrm>
            <a:off x="5959080" y="2957040"/>
            <a:ext cx="978840" cy="20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10:00:24: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desclassificada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91000"/>
              </a:lnSpc>
              <a:buNone/>
            </a:pPr>
            <a:r>
              <a:rPr b="0" lang="pt-BR" sz="750" spc="-7" strike="noStrike">
                <a:latin typeface="Verdana"/>
              </a:rPr>
              <a:t>CLASSIFICADO </a:t>
            </a:r>
            <a:r>
              <a:rPr b="0" lang="pt-BR" sz="750" spc="-1" strike="noStrike">
                <a:latin typeface="Verdana"/>
              </a:rPr>
              <a:t> 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09:59:13: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desclassificada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52" name="object 36"/>
          <p:cNvSpPr/>
          <p:nvPr/>
        </p:nvSpPr>
        <p:spPr>
          <a:xfrm>
            <a:off x="488880" y="374796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950,00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53" name="object 37"/>
          <p:cNvSpPr/>
          <p:nvPr/>
        </p:nvSpPr>
        <p:spPr>
          <a:xfrm>
            <a:off x="2137680" y="37479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54" name="object 38"/>
          <p:cNvSpPr/>
          <p:nvPr/>
        </p:nvSpPr>
        <p:spPr>
          <a:xfrm>
            <a:off x="4100760" y="36910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19:35:08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55" name="object 39"/>
          <p:cNvSpPr/>
          <p:nvPr/>
        </p:nvSpPr>
        <p:spPr>
          <a:xfrm>
            <a:off x="488880" y="425304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1.000,00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56" name="object 40"/>
          <p:cNvSpPr/>
          <p:nvPr/>
        </p:nvSpPr>
        <p:spPr>
          <a:xfrm>
            <a:off x="2137680" y="4253040"/>
            <a:ext cx="115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&amp;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CIA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57" name="object 41"/>
          <p:cNvSpPr/>
          <p:nvPr/>
        </p:nvSpPr>
        <p:spPr>
          <a:xfrm>
            <a:off x="4100760" y="4195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08:43:40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58" name="object 42"/>
          <p:cNvSpPr/>
          <p:nvPr/>
        </p:nvSpPr>
        <p:spPr>
          <a:xfrm>
            <a:off x="460440" y="4891680"/>
            <a:ext cx="713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Classificação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59" name="object 43"/>
          <p:cNvSpPr/>
          <p:nvPr/>
        </p:nvSpPr>
        <p:spPr>
          <a:xfrm>
            <a:off x="488880" y="5139360"/>
            <a:ext cx="2395440" cy="161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Posição</a:t>
            </a:r>
            <a:r>
              <a:rPr b="0" lang="pt-BR" sz="750" spc="13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1º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CASA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DESIGN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2º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3º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4º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5º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60" name="object 44"/>
          <p:cNvSpPr/>
          <p:nvPr/>
        </p:nvSpPr>
        <p:spPr>
          <a:xfrm>
            <a:off x="5437800" y="5139360"/>
            <a:ext cx="4860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61" name="object 45"/>
          <p:cNvSpPr/>
          <p:nvPr/>
        </p:nvSpPr>
        <p:spPr>
          <a:xfrm>
            <a:off x="6398640" y="5082120"/>
            <a:ext cx="681480" cy="57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1320" indent="-10908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Melhor Oferta  Global (R$)</a:t>
            </a:r>
            <a:endParaRPr b="0" lang="pt-BR" sz="750" spc="-1" strike="noStrike">
              <a:latin typeface="Arial"/>
            </a:endParaRPr>
          </a:p>
          <a:p>
            <a:pPr marL="121320" indent="-109080">
              <a:lnSpc>
                <a:spcPct val="100000"/>
              </a:lnSpc>
              <a:spcBef>
                <a:spcPts val="34"/>
              </a:spcBef>
              <a:buNone/>
              <a:tabLst>
                <a:tab algn="l" pos="0"/>
              </a:tabLst>
            </a:pPr>
            <a:endParaRPr b="0" lang="pt-BR" sz="750" spc="-1" strike="noStrike">
              <a:latin typeface="Arial"/>
            </a:endParaRPr>
          </a:p>
          <a:p>
            <a:pPr marL="121320" indent="-10908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2.550,00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62" name="object 46"/>
          <p:cNvSpPr/>
          <p:nvPr/>
        </p:nvSpPr>
        <p:spPr>
          <a:xfrm>
            <a:off x="5226840" y="5358600"/>
            <a:ext cx="908280" cy="134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95.437.877/0001-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50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20.060.598/0001-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81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33.800.564/0001-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68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63" name="object 47"/>
          <p:cNvSpPr/>
          <p:nvPr/>
        </p:nvSpPr>
        <p:spPr>
          <a:xfrm>
            <a:off x="6622200" y="5691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2.625,00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64" name="object 48"/>
          <p:cNvSpPr/>
          <p:nvPr/>
        </p:nvSpPr>
        <p:spPr>
          <a:xfrm>
            <a:off x="6622200" y="5968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4.125,00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65" name="object 49"/>
          <p:cNvSpPr/>
          <p:nvPr/>
        </p:nvSpPr>
        <p:spPr>
          <a:xfrm>
            <a:off x="6622200" y="6244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4.185,00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66" name="object 50"/>
          <p:cNvSpPr/>
          <p:nvPr/>
        </p:nvSpPr>
        <p:spPr>
          <a:xfrm>
            <a:off x="6622200" y="6521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4.233,75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67" name="object 51"/>
          <p:cNvSpPr/>
          <p:nvPr/>
        </p:nvSpPr>
        <p:spPr>
          <a:xfrm>
            <a:off x="488880" y="679752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68" name="object 52"/>
          <p:cNvSpPr/>
          <p:nvPr/>
        </p:nvSpPr>
        <p:spPr>
          <a:xfrm>
            <a:off x="898920" y="6740280"/>
            <a:ext cx="52365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4721400"/>
              </a:tabLst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21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28.428.374/0001-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69" name="object 53"/>
          <p:cNvSpPr/>
          <p:nvPr/>
        </p:nvSpPr>
        <p:spPr>
          <a:xfrm>
            <a:off x="6622200" y="6797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4.800,00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70" name="object 54"/>
          <p:cNvSpPr/>
          <p:nvPr/>
        </p:nvSpPr>
        <p:spPr>
          <a:xfrm>
            <a:off x="460440" y="7159680"/>
            <a:ext cx="2054520" cy="99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10:42:59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71" name="object 55"/>
          <p:cNvSpPr/>
          <p:nvPr/>
        </p:nvSpPr>
        <p:spPr>
          <a:xfrm>
            <a:off x="2814120" y="7512120"/>
            <a:ext cx="1080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 10:50:29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72" name="object 56"/>
          <p:cNvSpPr/>
          <p:nvPr/>
        </p:nvSpPr>
        <p:spPr>
          <a:xfrm>
            <a:off x="5139360" y="7560000"/>
            <a:ext cx="902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Reabertura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2673" name="object 57"/>
          <p:cNvGraphicFramePr/>
          <p:nvPr/>
        </p:nvGraphicFramePr>
        <p:xfrm>
          <a:off x="441360" y="8115120"/>
          <a:ext cx="5991480" cy="1687680"/>
        </p:xfrm>
        <a:graphic>
          <a:graphicData uri="http://schemas.openxmlformats.org/drawingml/2006/table">
            <a:tbl>
              <a:tblPr/>
              <a:tblGrid>
                <a:gridCol w="2004480"/>
                <a:gridCol w="1971360"/>
                <a:gridCol w="1177920"/>
                <a:gridCol w="837720"/>
              </a:tblGrid>
              <a:tr h="396000">
                <a:tc>
                  <a:txBody>
                    <a:bodyPr lIns="0" rIns="0" tIns="36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51516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51516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Aceita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rowSpan="2">
                  <a:tcPr anchor="t">
                    <a:noFill/>
                  </a:tcPr>
                </a:tc>
              </a:tr>
              <a:tr h="433440">
                <a:tc>
                  <a:txBody>
                    <a:bodyPr lIns="0" rIns="0" tIns="18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4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Prazos</a:t>
                      </a:r>
                      <a:r>
                        <a:rPr b="1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envio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documentação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17604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Início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Fim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Tipo</a:t>
                      </a:r>
                      <a:r>
                        <a:rPr b="0" lang="pt-BR" sz="750" spc="-5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Prazo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7604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10:51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11:51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Fechado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Normal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0440">
                <a:tc>
                  <a:txBody>
                    <a:bodyPr lIns="0" rIns="0" tIns="374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Resultado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32580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12:13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5192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Usuário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5192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327600">
                        <a:lnSpc>
                          <a:spcPts val="128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2674" name="object 58"/>
          <p:cNvSpPr/>
          <p:nvPr/>
        </p:nvSpPr>
        <p:spPr>
          <a:xfrm>
            <a:off x="460440" y="9980280"/>
            <a:ext cx="518184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12:13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12:15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5" name="object 2"/>
          <p:cNvSpPr/>
          <p:nvPr/>
        </p:nvSpPr>
        <p:spPr>
          <a:xfrm>
            <a:off x="323280" y="165240"/>
            <a:ext cx="4526640" cy="95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3570480"/>
              </a:tabLst>
            </a:pPr>
            <a:r>
              <a:rPr b="0" lang="pt-BR" sz="800" spc="-1" strike="noStrike">
                <a:latin typeface="Arial MT"/>
              </a:rPr>
              <a:t>25/02/2022 13:16</a:t>
            </a:r>
            <a:r>
              <a:rPr b="0" lang="pt-BR" sz="800" spc="-1" strike="noStrike">
                <a:latin typeface="Arial MT"/>
              </a:rPr>
              <a:t>	</a:t>
            </a: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765"/>
              </a:spcBef>
              <a:buNone/>
              <a:tabLst>
                <a:tab algn="l" pos="3570480"/>
              </a:tabLst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buNone/>
              <a:tabLst>
                <a:tab algn="l" pos="3570480"/>
              </a:tabLst>
            </a:pP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556"/>
              </a:spcBef>
              <a:buNone/>
              <a:tabLst>
                <a:tab algn="l" pos="3570480"/>
              </a:tabLst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374"/>
              </a:spcBef>
              <a:buNone/>
              <a:tabLst>
                <a:tab algn="l" pos="3570480"/>
              </a:tabLst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6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negociação.</a:t>
            </a:r>
            <a:endParaRPr b="0" lang="pt-BR" sz="750" spc="-1" strike="noStrike">
              <a:latin typeface="Arial"/>
            </a:endParaRPr>
          </a:p>
        </p:txBody>
      </p:sp>
      <p:grpSp>
        <p:nvGrpSpPr>
          <p:cNvPr id="2676" name="object 3"/>
          <p:cNvGrpSpPr/>
          <p:nvPr/>
        </p:nvGrpSpPr>
        <p:grpSpPr>
          <a:xfrm>
            <a:off x="473040" y="9564120"/>
            <a:ext cx="6622560" cy="19440"/>
            <a:chOff x="473040" y="9564120"/>
            <a:chExt cx="6622560" cy="19440"/>
          </a:xfrm>
        </p:grpSpPr>
        <p:sp>
          <p:nvSpPr>
            <p:cNvPr id="2677" name="object 4"/>
            <p:cNvSpPr/>
            <p:nvPr/>
          </p:nvSpPr>
          <p:spPr>
            <a:xfrm>
              <a:off x="473040" y="956412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78" name="object 5"/>
            <p:cNvSpPr/>
            <p:nvPr/>
          </p:nvSpPr>
          <p:spPr>
            <a:xfrm>
              <a:off x="473040" y="956412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4">
                  <a:moveTo>
                    <a:pt x="6622961" y="0"/>
                  </a:moveTo>
                  <a:lnTo>
                    <a:pt x="6613423" y="9525"/>
                  </a:lnTo>
                  <a:lnTo>
                    <a:pt x="0" y="9525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25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79" name="object 6"/>
            <p:cNvSpPr/>
            <p:nvPr/>
          </p:nvSpPr>
          <p:spPr>
            <a:xfrm>
              <a:off x="473040" y="956412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4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680" name="object 7"/>
          <p:cNvSpPr/>
          <p:nvPr/>
        </p:nvSpPr>
        <p:spPr>
          <a:xfrm>
            <a:off x="460440" y="119412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81" name="object 41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682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E617A322-4151-4207-A7DE-8476C81FA734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683" name="object 8"/>
          <p:cNvSpPr/>
          <p:nvPr/>
        </p:nvSpPr>
        <p:spPr>
          <a:xfrm>
            <a:off x="1832760" y="1337040"/>
            <a:ext cx="1049400" cy="265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09:54:47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09:59:13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10:00:24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10:00:32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84" name="object 9"/>
          <p:cNvSpPr/>
          <p:nvPr/>
        </p:nvSpPr>
        <p:spPr>
          <a:xfrm>
            <a:off x="3004920" y="138492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85" name="object 10"/>
          <p:cNvSpPr/>
          <p:nvPr/>
        </p:nvSpPr>
        <p:spPr>
          <a:xfrm>
            <a:off x="488880" y="171828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86" name="object 11"/>
          <p:cNvSpPr/>
          <p:nvPr/>
        </p:nvSpPr>
        <p:spPr>
          <a:xfrm>
            <a:off x="3004920" y="171828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87" name="object 12"/>
          <p:cNvSpPr/>
          <p:nvPr/>
        </p:nvSpPr>
        <p:spPr>
          <a:xfrm>
            <a:off x="488880" y="2166120"/>
            <a:ext cx="944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88" name="object 13"/>
          <p:cNvSpPr/>
          <p:nvPr/>
        </p:nvSpPr>
        <p:spPr>
          <a:xfrm>
            <a:off x="3004920" y="2223360"/>
            <a:ext cx="25632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89" name="object 14"/>
          <p:cNvSpPr/>
          <p:nvPr/>
        </p:nvSpPr>
        <p:spPr>
          <a:xfrm>
            <a:off x="488880" y="2671200"/>
            <a:ext cx="944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90" name="object 15"/>
          <p:cNvSpPr/>
          <p:nvPr/>
        </p:nvSpPr>
        <p:spPr>
          <a:xfrm>
            <a:off x="3004920" y="2728440"/>
            <a:ext cx="25632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91" name="object 16"/>
          <p:cNvSpPr/>
          <p:nvPr/>
        </p:nvSpPr>
        <p:spPr>
          <a:xfrm>
            <a:off x="488880" y="323352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92" name="object 17"/>
          <p:cNvSpPr/>
          <p:nvPr/>
        </p:nvSpPr>
        <p:spPr>
          <a:xfrm>
            <a:off x="3004920" y="323352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93" name="object 18"/>
          <p:cNvSpPr/>
          <p:nvPr/>
        </p:nvSpPr>
        <p:spPr>
          <a:xfrm>
            <a:off x="463680" y="3624120"/>
            <a:ext cx="19911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r>
              <a:rPr b="0" lang="pt-BR" sz="750" spc="19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25/02/2022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694" name="object 19"/>
          <p:cNvSpPr/>
          <p:nvPr/>
        </p:nvSpPr>
        <p:spPr>
          <a:xfrm>
            <a:off x="1832760" y="3633840"/>
            <a:ext cx="59652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10:10:40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10:40:06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95" name="object 20"/>
          <p:cNvSpPr/>
          <p:nvPr/>
        </p:nvSpPr>
        <p:spPr>
          <a:xfrm>
            <a:off x="488880" y="390060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96" name="object 21"/>
          <p:cNvSpPr/>
          <p:nvPr/>
        </p:nvSpPr>
        <p:spPr>
          <a:xfrm>
            <a:off x="488880" y="4291200"/>
            <a:ext cx="736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97" name="object 22"/>
          <p:cNvSpPr/>
          <p:nvPr/>
        </p:nvSpPr>
        <p:spPr>
          <a:xfrm>
            <a:off x="1832760" y="4119840"/>
            <a:ext cx="1049400" cy="486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10:42:10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10:42:59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10:50:29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10:50:38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10:51:05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12:13:02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12:13:02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4"/>
              </a:spcBef>
              <a:buNone/>
              <a:tabLst>
                <a:tab algn="l" pos="619200"/>
              </a:tabLst>
            </a:pP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12:15:30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98" name="object 23"/>
          <p:cNvSpPr/>
          <p:nvPr/>
        </p:nvSpPr>
        <p:spPr>
          <a:xfrm>
            <a:off x="3004920" y="4177080"/>
            <a:ext cx="38185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170,00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 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CASA </a:t>
            </a:r>
            <a:r>
              <a:rPr b="0" lang="pt-BR" sz="750" spc="-1" strike="noStrike">
                <a:latin typeface="Verdana"/>
              </a:rPr>
              <a:t>DESIGN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95.437.877/0001-50.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99" name="object 24"/>
          <p:cNvSpPr/>
          <p:nvPr/>
        </p:nvSpPr>
        <p:spPr>
          <a:xfrm>
            <a:off x="488880" y="4624920"/>
            <a:ext cx="1264680" cy="91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documentação de  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00" name="object 25"/>
          <p:cNvSpPr/>
          <p:nvPr/>
        </p:nvSpPr>
        <p:spPr>
          <a:xfrm>
            <a:off x="3004920" y="4681800"/>
            <a:ext cx="40662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prazo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 </a:t>
            </a:r>
            <a:r>
              <a:rPr b="0" lang="pt-BR" sz="750" spc="-1" strike="noStrike">
                <a:latin typeface="Verdana"/>
              </a:rPr>
              <a:t>às 25/02/2022 11:42. </a:t>
            </a:r>
            <a:r>
              <a:rPr b="0" lang="pt-BR" sz="750" spc="-7" strike="noStrike">
                <a:latin typeface="Verdana"/>
              </a:rPr>
              <a:t>Utilize </a:t>
            </a:r>
            <a:r>
              <a:rPr b="0" lang="pt-BR" sz="750" spc="-1" strike="noStrike">
                <a:latin typeface="Verdana"/>
              </a:rPr>
              <a:t>a opção "Julgamento de Proposta" </a:t>
            </a:r>
            <a:r>
              <a:rPr b="0" lang="pt-BR" sz="750" spc="-7" strike="noStrike">
                <a:latin typeface="Verdana"/>
              </a:rPr>
              <a:t>para enviar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consultar a documentação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1" strike="noStrike">
                <a:latin typeface="Verdana"/>
              </a:rPr>
              <a:t> pelo sistema</a:t>
            </a:r>
            <a:r>
              <a:rPr b="0" lang="pt-BR" sz="750" spc="-7" strike="noStrike">
                <a:latin typeface="Verdana"/>
              </a:rPr>
              <a:t> eletrônico.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01" name="object 26"/>
          <p:cNvSpPr/>
          <p:nvPr/>
        </p:nvSpPr>
        <p:spPr>
          <a:xfrm>
            <a:off x="3004920" y="5244120"/>
            <a:ext cx="3803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 documentação de proposta foi </a:t>
            </a:r>
            <a:r>
              <a:rPr b="0" lang="pt-BR" sz="750" spc="-7" strike="noStrike">
                <a:latin typeface="Verdana"/>
              </a:rPr>
              <a:t>encerrado </a:t>
            </a:r>
            <a:r>
              <a:rPr b="0" lang="pt-BR" sz="750" spc="-1" strike="noStrike">
                <a:latin typeface="Verdana"/>
              </a:rPr>
              <a:t>manualmente.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1" strike="noStrike">
                <a:latin typeface="Verdana"/>
              </a:rPr>
              <a:t>Proposta 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02" name="object 27"/>
          <p:cNvSpPr/>
          <p:nvPr/>
        </p:nvSpPr>
        <p:spPr>
          <a:xfrm>
            <a:off x="488880" y="5806440"/>
            <a:ext cx="919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03" name="object 28"/>
          <p:cNvSpPr/>
          <p:nvPr/>
        </p:nvSpPr>
        <p:spPr>
          <a:xfrm>
            <a:off x="3004920" y="5691960"/>
            <a:ext cx="397980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analisada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classificada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este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CASA </a:t>
            </a:r>
            <a:r>
              <a:rPr b="0" lang="pt-BR" sz="750" spc="-1" strike="noStrike">
                <a:latin typeface="Verdana"/>
              </a:rPr>
              <a:t>DESIGN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95.437.877/0001-50,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 o</a:t>
            </a:r>
            <a:r>
              <a:rPr b="0" lang="pt-BR" sz="750" spc="-7" strike="noStrike">
                <a:latin typeface="Verdana"/>
              </a:rPr>
              <a:t> 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170,00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(unitário)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04" name="object 29"/>
          <p:cNvSpPr/>
          <p:nvPr/>
        </p:nvSpPr>
        <p:spPr>
          <a:xfrm>
            <a:off x="488880" y="6197040"/>
            <a:ext cx="12283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05" name="object 30"/>
          <p:cNvSpPr/>
          <p:nvPr/>
        </p:nvSpPr>
        <p:spPr>
          <a:xfrm>
            <a:off x="488880" y="6816600"/>
            <a:ext cx="55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06" name="object 31"/>
          <p:cNvSpPr/>
          <p:nvPr/>
        </p:nvSpPr>
        <p:spPr>
          <a:xfrm>
            <a:off x="3004920" y="6816600"/>
            <a:ext cx="33339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CASA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DESIGN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07" name="object 32"/>
          <p:cNvSpPr/>
          <p:nvPr/>
        </p:nvSpPr>
        <p:spPr>
          <a:xfrm>
            <a:off x="488880" y="7264440"/>
            <a:ext cx="10195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 do tempo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08" name="object 33"/>
          <p:cNvSpPr/>
          <p:nvPr/>
        </p:nvSpPr>
        <p:spPr>
          <a:xfrm>
            <a:off x="488880" y="7655040"/>
            <a:ext cx="127656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09" name="object 34"/>
          <p:cNvSpPr/>
          <p:nvPr/>
        </p:nvSpPr>
        <p:spPr>
          <a:xfrm>
            <a:off x="3004920" y="776952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10" name="object 35"/>
          <p:cNvSpPr/>
          <p:nvPr/>
        </p:nvSpPr>
        <p:spPr>
          <a:xfrm>
            <a:off x="1832760" y="8046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12:15:30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11" name="object 36"/>
          <p:cNvSpPr/>
          <p:nvPr/>
        </p:nvSpPr>
        <p:spPr>
          <a:xfrm>
            <a:off x="488880" y="8493840"/>
            <a:ext cx="60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12" name="object 37"/>
          <p:cNvSpPr/>
          <p:nvPr/>
        </p:nvSpPr>
        <p:spPr>
          <a:xfrm>
            <a:off x="1832760" y="832212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13:14:23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13" name="object 38"/>
          <p:cNvSpPr/>
          <p:nvPr/>
        </p:nvSpPr>
        <p:spPr>
          <a:xfrm>
            <a:off x="3004920" y="8493840"/>
            <a:ext cx="3680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Fornecedor CASA </a:t>
            </a:r>
            <a:r>
              <a:rPr b="0" lang="pt-BR" sz="750" spc="-1" strike="noStrike">
                <a:latin typeface="Verdana"/>
              </a:rPr>
              <a:t>DESIGN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14" name="object 39"/>
          <p:cNvSpPr/>
          <p:nvPr/>
        </p:nvSpPr>
        <p:spPr>
          <a:xfrm>
            <a:off x="460440" y="8970120"/>
            <a:ext cx="200124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troca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mensagens.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15" name="object 40"/>
          <p:cNvSpPr/>
          <p:nvPr/>
        </p:nvSpPr>
        <p:spPr>
          <a:xfrm>
            <a:off x="460440" y="9608400"/>
            <a:ext cx="3917520" cy="55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 </a:t>
            </a:r>
            <a:r>
              <a:rPr b="0" lang="pt-BR" sz="950" spc="12" strike="noStrike">
                <a:latin typeface="Verdana"/>
              </a:rPr>
              <a:t>9</a:t>
            </a:r>
            <a:r>
              <a:rPr b="0" lang="pt-BR" sz="950" spc="9" strike="noStrike">
                <a:latin typeface="Verdana"/>
              </a:rPr>
              <a:t> - Cartucho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com</a:t>
            </a:r>
            <a:r>
              <a:rPr b="0" lang="pt-BR" sz="950" spc="9" strike="noStrike">
                <a:latin typeface="Verdana"/>
              </a:rPr>
              <a:t> toner </a:t>
            </a:r>
            <a:r>
              <a:rPr b="0" lang="pt-BR" sz="950" spc="12" strike="noStrike">
                <a:latin typeface="Verdana"/>
              </a:rPr>
              <a:t>de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cor preta </a:t>
            </a:r>
            <a:r>
              <a:rPr b="0" lang="pt-BR" sz="950" spc="4" strike="noStrike">
                <a:latin typeface="Verdana"/>
              </a:rPr>
              <a:t>para </a:t>
            </a:r>
            <a:r>
              <a:rPr b="0" lang="pt-BR" sz="950" spc="9" strike="noStrike">
                <a:latin typeface="Verdana"/>
              </a:rPr>
              <a:t>impressora...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6" name="object 78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717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C69EB194-56BF-45A7-BD5E-6D34B7C1A52E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718" name="object 2"/>
          <p:cNvSpPr/>
          <p:nvPr/>
        </p:nvSpPr>
        <p:spPr>
          <a:xfrm>
            <a:off x="323280" y="165240"/>
            <a:ext cx="6773040" cy="75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3570480"/>
              </a:tabLst>
            </a:pPr>
            <a:r>
              <a:rPr b="0" lang="pt-BR" sz="800" spc="-1" strike="noStrike">
                <a:latin typeface="Arial MT"/>
              </a:rPr>
              <a:t>25/02/2022 13:16</a:t>
            </a:r>
            <a:r>
              <a:rPr b="0" lang="pt-BR" sz="800" spc="-1" strike="noStrike">
                <a:latin typeface="Arial MT"/>
              </a:rPr>
              <a:t>	</a:t>
            </a: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  <a:tabLst>
                <a:tab algn="l" pos="3570480"/>
              </a:tabLst>
            </a:pPr>
            <a:endParaRPr b="0" lang="pt-BR" sz="800" spc="-1" strike="noStrike">
              <a:latin typeface="Arial"/>
            </a:endParaRPr>
          </a:p>
          <a:p>
            <a:pPr marL="149760">
              <a:lnSpc>
                <a:spcPct val="100000"/>
              </a:lnSpc>
              <a:buNone/>
              <a:tabLst>
                <a:tab algn="l" pos="3570480"/>
              </a:tabLst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374"/>
              </a:spcBef>
              <a:buNone/>
              <a:tabLst>
                <a:tab algn="l" pos="3570480"/>
              </a:tabLst>
            </a:pPr>
            <a:r>
              <a:rPr b="0" lang="pt-BR" sz="750" spc="-1" strike="noStrike">
                <a:latin typeface="Verdana"/>
              </a:rPr>
              <a:t>O lote foi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WAGNER BORBA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 </a:t>
            </a:r>
            <a:r>
              <a:rPr b="1" lang="pt-BR" sz="750" spc="-7" strike="noStrike">
                <a:latin typeface="Verdana"/>
              </a:rPr>
              <a:t>AZEVEDO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CNPJ/CPF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20.060.598/0001-11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R$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97,00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 do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buNone/>
              <a:tabLst>
                <a:tab algn="l" pos="3570480"/>
              </a:tabLst>
            </a:pPr>
            <a:r>
              <a:rPr b="1" lang="pt-BR" sz="750" spc="-1" strike="noStrike">
                <a:latin typeface="Verdana"/>
              </a:rPr>
              <a:t>25/02/2022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13:14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Sonia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Silveira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19" name="object 3"/>
          <p:cNvSpPr/>
          <p:nvPr/>
        </p:nvSpPr>
        <p:spPr>
          <a:xfrm>
            <a:off x="488880" y="1080000"/>
            <a:ext cx="103284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Vencedor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20" name="object 4"/>
          <p:cNvSpPr/>
          <p:nvPr/>
        </p:nvSpPr>
        <p:spPr>
          <a:xfrm>
            <a:off x="1670760" y="108000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21" name="object 5"/>
          <p:cNvSpPr/>
          <p:nvPr/>
        </p:nvSpPr>
        <p:spPr>
          <a:xfrm>
            <a:off x="3319200" y="1080000"/>
            <a:ext cx="848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Global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22" name="object 6"/>
          <p:cNvSpPr/>
          <p:nvPr/>
        </p:nvSpPr>
        <p:spPr>
          <a:xfrm>
            <a:off x="4968000" y="108000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23" name="object 7"/>
          <p:cNvSpPr/>
          <p:nvPr/>
        </p:nvSpPr>
        <p:spPr>
          <a:xfrm>
            <a:off x="5834880" y="1022760"/>
            <a:ext cx="466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 de  </a:t>
            </a:r>
            <a:r>
              <a:rPr b="0" lang="pt-BR" sz="750" spc="-12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24" name="object 8"/>
          <p:cNvSpPr/>
          <p:nvPr/>
        </p:nvSpPr>
        <p:spPr>
          <a:xfrm>
            <a:off x="6463800" y="1022760"/>
            <a:ext cx="466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25" name="object 9"/>
          <p:cNvSpPr/>
          <p:nvPr/>
        </p:nvSpPr>
        <p:spPr>
          <a:xfrm>
            <a:off x="1670760" y="1356120"/>
            <a:ext cx="4626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R$ 97,00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26" name="object 10"/>
          <p:cNvSpPr/>
          <p:nvPr/>
        </p:nvSpPr>
        <p:spPr>
          <a:xfrm>
            <a:off x="3319200" y="1356120"/>
            <a:ext cx="618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R$ 1.455,00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27" name="object 11"/>
          <p:cNvSpPr/>
          <p:nvPr/>
        </p:nvSpPr>
        <p:spPr>
          <a:xfrm>
            <a:off x="4968000" y="1298880"/>
            <a:ext cx="2092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87948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879480"/>
                <a:tab algn="l" pos="1508760"/>
              </a:tabLst>
            </a:pPr>
            <a:r>
              <a:rPr b="0" lang="pt-BR" sz="750" spc="-1" strike="noStrike">
                <a:latin typeface="Verdana"/>
              </a:rPr>
              <a:t>10:18:51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10:40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11:04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28" name="object 12"/>
          <p:cNvSpPr/>
          <p:nvPr/>
        </p:nvSpPr>
        <p:spPr>
          <a:xfrm>
            <a:off x="519120" y="1765800"/>
            <a:ext cx="1216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Seq.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Código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12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29" name="object 13"/>
          <p:cNvSpPr/>
          <p:nvPr/>
        </p:nvSpPr>
        <p:spPr>
          <a:xfrm>
            <a:off x="4221360" y="1718280"/>
            <a:ext cx="1563120" cy="33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49400" indent="-137160">
              <a:lnSpc>
                <a:spcPct val="141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Quantidade</a:t>
            </a:r>
            <a:r>
              <a:rPr b="0" lang="pt-BR" sz="750" spc="134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15 un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97,00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30" name="object 14"/>
          <p:cNvSpPr/>
          <p:nvPr/>
        </p:nvSpPr>
        <p:spPr>
          <a:xfrm>
            <a:off x="596880" y="1927800"/>
            <a:ext cx="86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31" name="object 15"/>
          <p:cNvSpPr/>
          <p:nvPr/>
        </p:nvSpPr>
        <p:spPr>
          <a:xfrm>
            <a:off x="872640" y="1927800"/>
            <a:ext cx="32547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572040"/>
              </a:tabLst>
            </a:pPr>
            <a:r>
              <a:rPr b="0" lang="pt-BR" sz="750" spc="-1" strike="noStrike">
                <a:latin typeface="Verdana"/>
              </a:rPr>
              <a:t>1440776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Cartucho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toner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preta</a:t>
            </a:r>
            <a:r>
              <a:rPr b="0" lang="pt-BR" sz="750" spc="-7" strike="noStrike">
                <a:latin typeface="Verdana"/>
              </a:rPr>
              <a:t> para impressora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Ricoh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32" name="object 16"/>
          <p:cNvSpPr/>
          <p:nvPr/>
        </p:nvSpPr>
        <p:spPr>
          <a:xfrm>
            <a:off x="460440" y="230904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11/02/2022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33" name="object 17"/>
          <p:cNvSpPr/>
          <p:nvPr/>
        </p:nvSpPr>
        <p:spPr>
          <a:xfrm>
            <a:off x="3852720" y="261396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09:01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34" name="object 18"/>
          <p:cNvSpPr/>
          <p:nvPr/>
        </p:nvSpPr>
        <p:spPr>
          <a:xfrm>
            <a:off x="460440" y="3290760"/>
            <a:ext cx="6592680" cy="187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 </a:t>
            </a:r>
            <a:r>
              <a:rPr b="0" lang="pt-BR" sz="750" spc="-1" strike="noStrike">
                <a:latin typeface="Verdana"/>
              </a:rPr>
              <a:t>1440776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Cartucho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toner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preta</a:t>
            </a:r>
            <a:r>
              <a:rPr b="0" lang="pt-BR" sz="750" spc="-7" strike="noStrike">
                <a:latin typeface="Verdana"/>
              </a:rPr>
              <a:t> para impressora </a:t>
            </a:r>
            <a:r>
              <a:rPr b="0" lang="pt-BR" sz="750" spc="-1" strike="noStrike">
                <a:latin typeface="Verdana"/>
              </a:rPr>
              <a:t>Ricoh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 complementar: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Cartucho com toner de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cor preta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impressora</a:t>
            </a:r>
            <a:r>
              <a:rPr b="0" lang="pt-BR" sz="750" spc="-1" strike="noStrike">
                <a:latin typeface="Verdana"/>
              </a:rPr>
              <a:t> Ricoh SP3710 </a:t>
            </a:r>
            <a:r>
              <a:rPr b="0" lang="pt-BR" sz="750" spc="-7" strike="noStrike">
                <a:latin typeface="Verdana"/>
              </a:rPr>
              <a:t>compatível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 os modelos de </a:t>
            </a:r>
            <a:r>
              <a:rPr b="0" lang="pt-BR" sz="750" spc="-7" strike="noStrike">
                <a:latin typeface="Verdana"/>
              </a:rPr>
              <a:t>impressora </a:t>
            </a:r>
            <a:r>
              <a:rPr b="0" lang="pt-BR" sz="750" spc="-1" strike="noStrike">
                <a:latin typeface="Verdana"/>
              </a:rPr>
              <a:t> Ricoh SP-3710, </a:t>
            </a:r>
            <a:r>
              <a:rPr b="0" lang="pt-BR" sz="750" spc="-15" strike="noStrike">
                <a:latin typeface="Verdana"/>
              </a:rPr>
              <a:t>SP-3710SF, </a:t>
            </a:r>
            <a:r>
              <a:rPr b="0" lang="pt-BR" sz="750" spc="-1" strike="noStrike">
                <a:latin typeface="Verdana"/>
              </a:rPr>
              <a:t>SP-3710DN e SP-3710SFN. Média de 7.000 impressões com 5% de preenchimento no papel A4. </a:t>
            </a:r>
            <a:r>
              <a:rPr b="0" lang="pt-BR" sz="750" spc="-7" strike="noStrike">
                <a:latin typeface="Verdana"/>
              </a:rPr>
              <a:t>Garantia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meses.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8928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15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989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  <a:tabLst>
                <a:tab algn="l" pos="98928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8928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35" name="object 19"/>
          <p:cNvSpPr/>
          <p:nvPr/>
        </p:nvSpPr>
        <p:spPr>
          <a:xfrm>
            <a:off x="488880" y="500580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36" name="object 20"/>
          <p:cNvSpPr/>
          <p:nvPr/>
        </p:nvSpPr>
        <p:spPr>
          <a:xfrm>
            <a:off x="3033360" y="500580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37" name="object 21"/>
          <p:cNvSpPr/>
          <p:nvPr/>
        </p:nvSpPr>
        <p:spPr>
          <a:xfrm>
            <a:off x="3967200" y="4891680"/>
            <a:ext cx="3070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38" name="object 22"/>
          <p:cNvSpPr/>
          <p:nvPr/>
        </p:nvSpPr>
        <p:spPr>
          <a:xfrm>
            <a:off x="3967200" y="5120280"/>
            <a:ext cx="271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39" name="object 23"/>
          <p:cNvSpPr/>
          <p:nvPr/>
        </p:nvSpPr>
        <p:spPr>
          <a:xfrm>
            <a:off x="4453200" y="4948920"/>
            <a:ext cx="37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40" name="object 24"/>
          <p:cNvSpPr/>
          <p:nvPr/>
        </p:nvSpPr>
        <p:spPr>
          <a:xfrm>
            <a:off x="3942000" y="5005800"/>
            <a:ext cx="8182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Unitário</a:t>
            </a:r>
            <a:r>
              <a:rPr b="1" lang="pt-BR" sz="750" spc="111" strike="noStrike">
                <a:latin typeface="Verdana"/>
              </a:rPr>
              <a:t> </a:t>
            </a:r>
            <a:r>
              <a:rPr b="1" lang="pt-BR" sz="1129" spc="-1" strike="noStrike" baseline="-33000">
                <a:latin typeface="Verdana"/>
              </a:rPr>
              <a:t>Hora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741" name="object 25"/>
          <p:cNvSpPr/>
          <p:nvPr/>
        </p:nvSpPr>
        <p:spPr>
          <a:xfrm>
            <a:off x="5072760" y="5005800"/>
            <a:ext cx="163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ME/EPP</a:t>
            </a:r>
            <a:r>
              <a:rPr b="1" lang="pt-BR" sz="750" spc="9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42" name="object 26"/>
          <p:cNvSpPr/>
          <p:nvPr/>
        </p:nvSpPr>
        <p:spPr>
          <a:xfrm>
            <a:off x="488880" y="5282280"/>
            <a:ext cx="22035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43" name="object 27"/>
          <p:cNvSpPr/>
          <p:nvPr/>
        </p:nvSpPr>
        <p:spPr>
          <a:xfrm>
            <a:off x="3033360" y="5339520"/>
            <a:ext cx="9082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28.428.374/0001-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44" name="object 28"/>
          <p:cNvSpPr/>
          <p:nvPr/>
        </p:nvSpPr>
        <p:spPr>
          <a:xfrm>
            <a:off x="3967200" y="53967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45" name="object 29"/>
          <p:cNvSpPr/>
          <p:nvPr/>
        </p:nvSpPr>
        <p:spPr>
          <a:xfrm>
            <a:off x="4453200" y="5339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15:15:45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46" name="object 30"/>
          <p:cNvSpPr/>
          <p:nvPr/>
        </p:nvSpPr>
        <p:spPr>
          <a:xfrm>
            <a:off x="5072760" y="539676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47" name="object 31"/>
          <p:cNvSpPr/>
          <p:nvPr/>
        </p:nvSpPr>
        <p:spPr>
          <a:xfrm>
            <a:off x="5549040" y="539676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48" name="object 32"/>
          <p:cNvSpPr/>
          <p:nvPr/>
        </p:nvSpPr>
        <p:spPr>
          <a:xfrm>
            <a:off x="660600" y="5672880"/>
            <a:ext cx="3427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Cartucho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toner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cor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para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impressora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Ricoh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" strike="noStrike">
                <a:latin typeface="Verdana"/>
              </a:rPr>
              <a:t>EVOLUT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1" strike="noStrike">
                <a:latin typeface="Verdana"/>
              </a:rPr>
              <a:t>Não informado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49" name="object 33"/>
          <p:cNvSpPr/>
          <p:nvPr/>
        </p:nvSpPr>
        <p:spPr>
          <a:xfrm>
            <a:off x="488880" y="6006600"/>
            <a:ext cx="19540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MEC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50" name="object 34"/>
          <p:cNvSpPr/>
          <p:nvPr/>
        </p:nvSpPr>
        <p:spPr>
          <a:xfrm>
            <a:off x="3033360" y="606384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51" name="object 35"/>
          <p:cNvSpPr/>
          <p:nvPr/>
        </p:nvSpPr>
        <p:spPr>
          <a:xfrm>
            <a:off x="3007800" y="594936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18.364.837/0001-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752" name="object 36"/>
          <p:cNvSpPr/>
          <p:nvPr/>
        </p:nvSpPr>
        <p:spPr>
          <a:xfrm>
            <a:off x="4453200" y="60638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10:31:52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53" name="object 37"/>
          <p:cNvSpPr/>
          <p:nvPr/>
        </p:nvSpPr>
        <p:spPr>
          <a:xfrm>
            <a:off x="4428000" y="594936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754" name="object 38"/>
          <p:cNvSpPr/>
          <p:nvPr/>
        </p:nvSpPr>
        <p:spPr>
          <a:xfrm>
            <a:off x="5549040" y="600660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55" name="object 39"/>
          <p:cNvSpPr/>
          <p:nvPr/>
        </p:nvSpPr>
        <p:spPr>
          <a:xfrm>
            <a:off x="660600" y="6225840"/>
            <a:ext cx="3427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Cartucho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toner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cor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para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impressora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Ricoh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" strike="noStrike">
                <a:latin typeface="Verdana"/>
              </a:rPr>
              <a:t>mecsupri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1" strike="noStrike">
                <a:latin typeface="Verdana"/>
              </a:rPr>
              <a:t>sp-3710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56" name="object 40"/>
          <p:cNvSpPr/>
          <p:nvPr/>
        </p:nvSpPr>
        <p:spPr>
          <a:xfrm>
            <a:off x="488880" y="65592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57" name="object 41"/>
          <p:cNvSpPr/>
          <p:nvPr/>
        </p:nvSpPr>
        <p:spPr>
          <a:xfrm>
            <a:off x="3033360" y="661644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58" name="object 42"/>
          <p:cNvSpPr/>
          <p:nvPr/>
        </p:nvSpPr>
        <p:spPr>
          <a:xfrm>
            <a:off x="3007800" y="650196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250,00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759" name="object 43"/>
          <p:cNvSpPr/>
          <p:nvPr/>
        </p:nvSpPr>
        <p:spPr>
          <a:xfrm>
            <a:off x="4453200" y="66164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18:05:15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60" name="object 44"/>
          <p:cNvSpPr/>
          <p:nvPr/>
        </p:nvSpPr>
        <p:spPr>
          <a:xfrm>
            <a:off x="4428000" y="650196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761" name="object 45"/>
          <p:cNvSpPr/>
          <p:nvPr/>
        </p:nvSpPr>
        <p:spPr>
          <a:xfrm>
            <a:off x="5549040" y="655920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62" name="object 46"/>
          <p:cNvSpPr/>
          <p:nvPr/>
        </p:nvSpPr>
        <p:spPr>
          <a:xfrm>
            <a:off x="660600" y="6778440"/>
            <a:ext cx="3427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Cartucho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toner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cor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para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impressora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Ricoh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" strike="noStrike">
                <a:latin typeface="Verdana"/>
              </a:rPr>
              <a:t>PREMIUM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1" strike="noStrike">
                <a:latin typeface="Verdana"/>
              </a:rPr>
              <a:t>SP 3710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63" name="object 47"/>
          <p:cNvSpPr/>
          <p:nvPr/>
        </p:nvSpPr>
        <p:spPr>
          <a:xfrm>
            <a:off x="488880" y="711180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64" name="object 48"/>
          <p:cNvSpPr/>
          <p:nvPr/>
        </p:nvSpPr>
        <p:spPr>
          <a:xfrm>
            <a:off x="3033360" y="716904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65" name="object 49"/>
          <p:cNvSpPr/>
          <p:nvPr/>
        </p:nvSpPr>
        <p:spPr>
          <a:xfrm>
            <a:off x="3007800" y="705492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33.800.564/0001-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252,33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766" name="object 50"/>
          <p:cNvSpPr/>
          <p:nvPr/>
        </p:nvSpPr>
        <p:spPr>
          <a:xfrm>
            <a:off x="4453200" y="71690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00:25:30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67" name="object 51"/>
          <p:cNvSpPr/>
          <p:nvPr/>
        </p:nvSpPr>
        <p:spPr>
          <a:xfrm>
            <a:off x="4428000" y="705492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768" name="object 52"/>
          <p:cNvSpPr/>
          <p:nvPr/>
        </p:nvSpPr>
        <p:spPr>
          <a:xfrm>
            <a:off x="5549040" y="711180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69" name="object 53"/>
          <p:cNvSpPr/>
          <p:nvPr/>
        </p:nvSpPr>
        <p:spPr>
          <a:xfrm>
            <a:off x="488880" y="7331040"/>
            <a:ext cx="3599280" cy="40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Cartucho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toner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cor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para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impressora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Ricoh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" strike="noStrike">
                <a:latin typeface="Verdana"/>
              </a:rPr>
              <a:t>RICOH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1" strike="noStrike">
                <a:latin typeface="Verdana"/>
              </a:rPr>
              <a:t>SP 3710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NBB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EQUIPAMENTOS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70" name="object 54"/>
          <p:cNvSpPr/>
          <p:nvPr/>
        </p:nvSpPr>
        <p:spPr>
          <a:xfrm>
            <a:off x="488880" y="7722000"/>
            <a:ext cx="26906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2556360"/>
              </a:tabLst>
            </a:pPr>
            <a:r>
              <a:rPr b="0" lang="pt-BR" sz="750" spc="-1" strike="noStrike">
                <a:latin typeface="Verdana"/>
              </a:rPr>
              <a:t>INFORMÁTICA </a:t>
            </a:r>
            <a:r>
              <a:rPr b="0" lang="pt-BR" sz="750" spc="-66" strike="noStrike">
                <a:latin typeface="Verdana"/>
              </a:rPr>
              <a:t>L</a:t>
            </a:r>
            <a:r>
              <a:rPr b="0" lang="pt-BR" sz="750" spc="-1" strike="noStrike">
                <a:latin typeface="Verdana"/>
              </a:rPr>
              <a:t>TD</a:t>
            </a:r>
            <a:r>
              <a:rPr b="0" lang="pt-BR" sz="750" spc="-21" strike="noStrike">
                <a:latin typeface="Verdana"/>
              </a:rPr>
              <a:t>A</a:t>
            </a:r>
            <a:r>
              <a:rPr b="0" lang="pt-BR" sz="750" spc="-1" strike="noStrike">
                <a:latin typeface="Verdana"/>
              </a:rPr>
              <a:t>-ME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89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71" name="object 55"/>
          <p:cNvSpPr/>
          <p:nvPr/>
        </p:nvSpPr>
        <p:spPr>
          <a:xfrm>
            <a:off x="3007800" y="760752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10.820.186/0001-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294,00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772" name="object 56"/>
          <p:cNvSpPr/>
          <p:nvPr/>
        </p:nvSpPr>
        <p:spPr>
          <a:xfrm>
            <a:off x="4453200" y="77220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11:47:06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73" name="object 57"/>
          <p:cNvSpPr/>
          <p:nvPr/>
        </p:nvSpPr>
        <p:spPr>
          <a:xfrm>
            <a:off x="4428000" y="760752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774" name="object 58"/>
          <p:cNvSpPr/>
          <p:nvPr/>
        </p:nvSpPr>
        <p:spPr>
          <a:xfrm>
            <a:off x="5549040" y="766476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75" name="object 59"/>
          <p:cNvSpPr/>
          <p:nvPr/>
        </p:nvSpPr>
        <p:spPr>
          <a:xfrm>
            <a:off x="660600" y="7884000"/>
            <a:ext cx="3427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Cartucho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toner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cor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para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impressora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Ricoh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7" strike="noStrike">
                <a:latin typeface="Verdana"/>
              </a:rPr>
              <a:t>FASTPRINTER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1" strike="noStrike">
                <a:latin typeface="Verdana"/>
              </a:rPr>
              <a:t>SP3710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76" name="object 60"/>
          <p:cNvSpPr/>
          <p:nvPr/>
        </p:nvSpPr>
        <p:spPr>
          <a:xfrm>
            <a:off x="488880" y="821736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77" name="object 61"/>
          <p:cNvSpPr/>
          <p:nvPr/>
        </p:nvSpPr>
        <p:spPr>
          <a:xfrm>
            <a:off x="3033360" y="827460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78" name="object 62"/>
          <p:cNvSpPr/>
          <p:nvPr/>
        </p:nvSpPr>
        <p:spPr>
          <a:xfrm>
            <a:off x="3007800" y="816012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20.060.598/0001-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400,00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779" name="object 63"/>
          <p:cNvSpPr/>
          <p:nvPr/>
        </p:nvSpPr>
        <p:spPr>
          <a:xfrm>
            <a:off x="4453200" y="82746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18:12:15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80" name="object 64"/>
          <p:cNvSpPr/>
          <p:nvPr/>
        </p:nvSpPr>
        <p:spPr>
          <a:xfrm>
            <a:off x="4428000" y="816012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781" name="object 65"/>
          <p:cNvSpPr/>
          <p:nvPr/>
        </p:nvSpPr>
        <p:spPr>
          <a:xfrm>
            <a:off x="5549040" y="821736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82" name="object 66"/>
          <p:cNvSpPr/>
          <p:nvPr/>
        </p:nvSpPr>
        <p:spPr>
          <a:xfrm>
            <a:off x="660600" y="8436600"/>
            <a:ext cx="3427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Cartucho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toner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cor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para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impressora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Ricoh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" strike="noStrike">
                <a:latin typeface="Verdana"/>
              </a:rPr>
              <a:t>ARES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SP3710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83" name="object 67"/>
          <p:cNvSpPr/>
          <p:nvPr/>
        </p:nvSpPr>
        <p:spPr>
          <a:xfrm>
            <a:off x="488880" y="8884440"/>
            <a:ext cx="2384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MIDIA</a:t>
            </a:r>
            <a:r>
              <a:rPr b="0" lang="pt-BR" sz="750" spc="-7" strike="noStrike">
                <a:latin typeface="Verdana"/>
              </a:rPr>
              <a:t> SUPRIMENTOS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INFORMATICA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84" name="object 68"/>
          <p:cNvSpPr/>
          <p:nvPr/>
        </p:nvSpPr>
        <p:spPr>
          <a:xfrm>
            <a:off x="3033360" y="894168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85" name="object 69"/>
          <p:cNvSpPr/>
          <p:nvPr/>
        </p:nvSpPr>
        <p:spPr>
          <a:xfrm>
            <a:off x="3007800" y="882720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13.383.196/0001-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950,00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786" name="object 70"/>
          <p:cNvSpPr/>
          <p:nvPr/>
        </p:nvSpPr>
        <p:spPr>
          <a:xfrm>
            <a:off x="4453200" y="89416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17:32:11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87" name="object 71"/>
          <p:cNvSpPr/>
          <p:nvPr/>
        </p:nvSpPr>
        <p:spPr>
          <a:xfrm>
            <a:off x="4428000" y="882720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788" name="object 72"/>
          <p:cNvSpPr/>
          <p:nvPr/>
        </p:nvSpPr>
        <p:spPr>
          <a:xfrm>
            <a:off x="5549040" y="8713080"/>
            <a:ext cx="139464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10:06:50: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dia.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desclassificada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89" name="object 73"/>
          <p:cNvSpPr/>
          <p:nvPr/>
        </p:nvSpPr>
        <p:spPr>
          <a:xfrm>
            <a:off x="660600" y="9217800"/>
            <a:ext cx="3427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Cartucho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toner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cor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para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impressora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Ricoh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" strike="noStrike">
                <a:latin typeface="Verdana"/>
              </a:rPr>
              <a:t>RICOH ORIGINAL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SP-3710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90" name="object 74"/>
          <p:cNvSpPr/>
          <p:nvPr/>
        </p:nvSpPr>
        <p:spPr>
          <a:xfrm>
            <a:off x="488880" y="95515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91" name="object 75"/>
          <p:cNvSpPr/>
          <p:nvPr/>
        </p:nvSpPr>
        <p:spPr>
          <a:xfrm>
            <a:off x="2995200" y="949428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1.500,00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81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19:36:16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92" name="object 76"/>
          <p:cNvSpPr/>
          <p:nvPr/>
        </p:nvSpPr>
        <p:spPr>
          <a:xfrm>
            <a:off x="5549040" y="95515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93" name="object 77"/>
          <p:cNvSpPr/>
          <p:nvPr/>
        </p:nvSpPr>
        <p:spPr>
          <a:xfrm>
            <a:off x="660600" y="9770760"/>
            <a:ext cx="3427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Cartucho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toner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cor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para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impressora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Ricoh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" strike="noStrike">
                <a:latin typeface="Verdana"/>
              </a:rPr>
              <a:t>SUPLI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1" strike="noStrike">
                <a:latin typeface="Verdana"/>
              </a:rPr>
              <a:t>Ricoh SP3710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object 96"/>
          <p:cNvSpPr/>
          <p:nvPr/>
        </p:nvSpPr>
        <p:spPr>
          <a:xfrm>
            <a:off x="2137680" y="9960840"/>
            <a:ext cx="1392840" cy="2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4" name="object 97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25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94680">
              <a:lnSpc>
                <a:spcPct val="100000"/>
              </a:lnSpc>
              <a:spcBef>
                <a:spcPts val="26"/>
              </a:spcBef>
              <a:buNone/>
            </a:pPr>
            <a:fld id="{8C44AA57-9C1A-496C-B937-AB4EC089E764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26" name="object 2"/>
          <p:cNvSpPr/>
          <p:nvPr/>
        </p:nvSpPr>
        <p:spPr>
          <a:xfrm>
            <a:off x="323280" y="165240"/>
            <a:ext cx="81612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</a:t>
            </a:r>
            <a:r>
              <a:rPr b="0" lang="pt-BR" sz="800" spc="-55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13:16</a:t>
            </a:r>
            <a:endParaRPr b="0" lang="pt-BR" sz="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6.869,40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7" name="object 3"/>
          <p:cNvSpPr/>
          <p:nvPr/>
        </p:nvSpPr>
        <p:spPr>
          <a:xfrm>
            <a:off x="3881520" y="165240"/>
            <a:ext cx="968040" cy="66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13644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3644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09:56:42</a:t>
            </a:r>
            <a:endParaRPr b="0" lang="pt-BR" sz="750" spc="-1" strike="noStrike">
              <a:latin typeface="Arial"/>
            </a:endParaRPr>
          </a:p>
          <a:p>
            <a:pPr marL="13644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3644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09:56:27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8" name="object 4"/>
          <p:cNvSpPr/>
          <p:nvPr/>
        </p:nvSpPr>
        <p:spPr>
          <a:xfrm>
            <a:off x="2137680" y="3556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9" name="object 5"/>
          <p:cNvSpPr/>
          <p:nvPr/>
        </p:nvSpPr>
        <p:spPr>
          <a:xfrm>
            <a:off x="5863680" y="35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0" name="object 6"/>
          <p:cNvSpPr/>
          <p:nvPr/>
        </p:nvSpPr>
        <p:spPr>
          <a:xfrm>
            <a:off x="488880" y="641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1" name="object 7"/>
          <p:cNvSpPr/>
          <p:nvPr/>
        </p:nvSpPr>
        <p:spPr>
          <a:xfrm>
            <a:off x="2137680" y="6415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2" name="object 8"/>
          <p:cNvSpPr/>
          <p:nvPr/>
        </p:nvSpPr>
        <p:spPr>
          <a:xfrm>
            <a:off x="5863680" y="641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3" name="object 9"/>
          <p:cNvSpPr/>
          <p:nvPr/>
        </p:nvSpPr>
        <p:spPr>
          <a:xfrm>
            <a:off x="488880" y="1032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6.872,00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4" name="object 10"/>
          <p:cNvSpPr/>
          <p:nvPr/>
        </p:nvSpPr>
        <p:spPr>
          <a:xfrm>
            <a:off x="2137680" y="86076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5" name="object 11"/>
          <p:cNvSpPr/>
          <p:nvPr/>
        </p:nvSpPr>
        <p:spPr>
          <a:xfrm>
            <a:off x="4005360" y="9748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6" name="object 12"/>
          <p:cNvSpPr/>
          <p:nvPr/>
        </p:nvSpPr>
        <p:spPr>
          <a:xfrm>
            <a:off x="5863680" y="1032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7" name="object 13"/>
          <p:cNvSpPr/>
          <p:nvPr/>
        </p:nvSpPr>
        <p:spPr>
          <a:xfrm>
            <a:off x="488880" y="14227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6.873,00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8" name="object 14"/>
          <p:cNvSpPr/>
          <p:nvPr/>
        </p:nvSpPr>
        <p:spPr>
          <a:xfrm>
            <a:off x="2137680" y="142272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9" name="object 15"/>
          <p:cNvSpPr/>
          <p:nvPr/>
        </p:nvSpPr>
        <p:spPr>
          <a:xfrm>
            <a:off x="4005360" y="13658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09:56:17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0" name="object 16"/>
          <p:cNvSpPr/>
          <p:nvPr/>
        </p:nvSpPr>
        <p:spPr>
          <a:xfrm>
            <a:off x="5863680" y="14227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1" name="object 17"/>
          <p:cNvSpPr/>
          <p:nvPr/>
        </p:nvSpPr>
        <p:spPr>
          <a:xfrm>
            <a:off x="488880" y="1813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6.874,00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2" name="object 18"/>
          <p:cNvSpPr/>
          <p:nvPr/>
        </p:nvSpPr>
        <p:spPr>
          <a:xfrm>
            <a:off x="4005360" y="1756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09:56:13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3" name="object 19"/>
          <p:cNvSpPr/>
          <p:nvPr/>
        </p:nvSpPr>
        <p:spPr>
          <a:xfrm>
            <a:off x="5863680" y="1813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4" name="object 20"/>
          <p:cNvSpPr/>
          <p:nvPr/>
        </p:nvSpPr>
        <p:spPr>
          <a:xfrm>
            <a:off x="488880" y="2204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6.875,00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5" name="object 21"/>
          <p:cNvSpPr/>
          <p:nvPr/>
        </p:nvSpPr>
        <p:spPr>
          <a:xfrm>
            <a:off x="2137680" y="22042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6" name="object 22"/>
          <p:cNvSpPr/>
          <p:nvPr/>
        </p:nvSpPr>
        <p:spPr>
          <a:xfrm>
            <a:off x="4005360" y="2147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09:56:06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7" name="object 23"/>
          <p:cNvSpPr/>
          <p:nvPr/>
        </p:nvSpPr>
        <p:spPr>
          <a:xfrm>
            <a:off x="5863680" y="2204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8" name="object 24"/>
          <p:cNvSpPr/>
          <p:nvPr/>
        </p:nvSpPr>
        <p:spPr>
          <a:xfrm>
            <a:off x="488880" y="2594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6.879,00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9" name="object 25"/>
          <p:cNvSpPr/>
          <p:nvPr/>
        </p:nvSpPr>
        <p:spPr>
          <a:xfrm>
            <a:off x="2137680" y="242352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0" name="object 26"/>
          <p:cNvSpPr/>
          <p:nvPr/>
        </p:nvSpPr>
        <p:spPr>
          <a:xfrm>
            <a:off x="4005360" y="2538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09:56:03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1" name="object 27"/>
          <p:cNvSpPr/>
          <p:nvPr/>
        </p:nvSpPr>
        <p:spPr>
          <a:xfrm>
            <a:off x="5863680" y="2594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2" name="object 28"/>
          <p:cNvSpPr/>
          <p:nvPr/>
        </p:nvSpPr>
        <p:spPr>
          <a:xfrm>
            <a:off x="488880" y="2985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3" name="object 29"/>
          <p:cNvSpPr/>
          <p:nvPr/>
        </p:nvSpPr>
        <p:spPr>
          <a:xfrm>
            <a:off x="2137680" y="298584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4" name="object 30"/>
          <p:cNvSpPr/>
          <p:nvPr/>
        </p:nvSpPr>
        <p:spPr>
          <a:xfrm>
            <a:off x="4005360" y="2928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09:55:54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5" name="object 31"/>
          <p:cNvSpPr/>
          <p:nvPr/>
        </p:nvSpPr>
        <p:spPr>
          <a:xfrm>
            <a:off x="5863680" y="2985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6" name="object 32"/>
          <p:cNvSpPr/>
          <p:nvPr/>
        </p:nvSpPr>
        <p:spPr>
          <a:xfrm>
            <a:off x="488880" y="3376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6.882,00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7" name="object 33"/>
          <p:cNvSpPr/>
          <p:nvPr/>
        </p:nvSpPr>
        <p:spPr>
          <a:xfrm>
            <a:off x="4005360" y="3319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09:55:53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8" name="object 34"/>
          <p:cNvSpPr/>
          <p:nvPr/>
        </p:nvSpPr>
        <p:spPr>
          <a:xfrm>
            <a:off x="5863680" y="3376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9" name="object 35"/>
          <p:cNvSpPr/>
          <p:nvPr/>
        </p:nvSpPr>
        <p:spPr>
          <a:xfrm>
            <a:off x="488880" y="3767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6.883,20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0" name="object 36"/>
          <p:cNvSpPr/>
          <p:nvPr/>
        </p:nvSpPr>
        <p:spPr>
          <a:xfrm>
            <a:off x="2137680" y="37670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1" name="object 37"/>
          <p:cNvSpPr/>
          <p:nvPr/>
        </p:nvSpPr>
        <p:spPr>
          <a:xfrm>
            <a:off x="4005360" y="3709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09:55:43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2" name="object 38"/>
          <p:cNvSpPr/>
          <p:nvPr/>
        </p:nvSpPr>
        <p:spPr>
          <a:xfrm>
            <a:off x="5863680" y="3767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3" name="object 39"/>
          <p:cNvSpPr/>
          <p:nvPr/>
        </p:nvSpPr>
        <p:spPr>
          <a:xfrm>
            <a:off x="488880" y="4158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6.884,00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4" name="object 40"/>
          <p:cNvSpPr/>
          <p:nvPr/>
        </p:nvSpPr>
        <p:spPr>
          <a:xfrm>
            <a:off x="2137680" y="3986280"/>
            <a:ext cx="1506600" cy="169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91000"/>
              </a:lnSpc>
              <a:buNone/>
            </a:pPr>
            <a:r>
              <a:rPr b="0" lang="pt-BR" sz="750" spc="-7" strike="noStrike">
                <a:latin typeface="Verdana"/>
              </a:rPr>
              <a:t>FINOTECH </a:t>
            </a:r>
            <a:r>
              <a:rPr b="0" lang="pt-BR" sz="750" spc="-1" strike="noStrike">
                <a:latin typeface="Verdana"/>
              </a:rPr>
              <a:t>SOLUÇÕES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5" name="object 41"/>
          <p:cNvSpPr/>
          <p:nvPr/>
        </p:nvSpPr>
        <p:spPr>
          <a:xfrm>
            <a:off x="4005360" y="4100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09:55:38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6" name="object 42"/>
          <p:cNvSpPr/>
          <p:nvPr/>
        </p:nvSpPr>
        <p:spPr>
          <a:xfrm>
            <a:off x="5863680" y="4158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7" name="object 43"/>
          <p:cNvSpPr/>
          <p:nvPr/>
        </p:nvSpPr>
        <p:spPr>
          <a:xfrm>
            <a:off x="488880" y="4548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6.885,00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8" name="object 44"/>
          <p:cNvSpPr/>
          <p:nvPr/>
        </p:nvSpPr>
        <p:spPr>
          <a:xfrm>
            <a:off x="4005360" y="4491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09:55:34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9" name="object 45"/>
          <p:cNvSpPr/>
          <p:nvPr/>
        </p:nvSpPr>
        <p:spPr>
          <a:xfrm>
            <a:off x="5863680" y="4548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0" name="object 46"/>
          <p:cNvSpPr/>
          <p:nvPr/>
        </p:nvSpPr>
        <p:spPr>
          <a:xfrm>
            <a:off x="488880" y="4939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6.886,00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1" name="object 47"/>
          <p:cNvSpPr/>
          <p:nvPr/>
        </p:nvSpPr>
        <p:spPr>
          <a:xfrm>
            <a:off x="4005360" y="4881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2" name="object 48"/>
          <p:cNvSpPr/>
          <p:nvPr/>
        </p:nvSpPr>
        <p:spPr>
          <a:xfrm>
            <a:off x="5863680" y="4939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3" name="object 49"/>
          <p:cNvSpPr/>
          <p:nvPr/>
        </p:nvSpPr>
        <p:spPr>
          <a:xfrm>
            <a:off x="488880" y="5329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6.887,00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4" name="object 50"/>
          <p:cNvSpPr/>
          <p:nvPr/>
        </p:nvSpPr>
        <p:spPr>
          <a:xfrm>
            <a:off x="2137680" y="53298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5" name="object 51"/>
          <p:cNvSpPr/>
          <p:nvPr/>
        </p:nvSpPr>
        <p:spPr>
          <a:xfrm>
            <a:off x="4005360" y="5272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09:55:23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6" name="object 52"/>
          <p:cNvSpPr/>
          <p:nvPr/>
        </p:nvSpPr>
        <p:spPr>
          <a:xfrm>
            <a:off x="5863680" y="5329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7" name="object 53"/>
          <p:cNvSpPr/>
          <p:nvPr/>
        </p:nvSpPr>
        <p:spPr>
          <a:xfrm>
            <a:off x="488880" y="5720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6.888,00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8" name="object 54"/>
          <p:cNvSpPr/>
          <p:nvPr/>
        </p:nvSpPr>
        <p:spPr>
          <a:xfrm>
            <a:off x="2137680" y="554904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9" name="object 55"/>
          <p:cNvSpPr/>
          <p:nvPr/>
        </p:nvSpPr>
        <p:spPr>
          <a:xfrm>
            <a:off x="4005360" y="5663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0" name="object 56"/>
          <p:cNvSpPr/>
          <p:nvPr/>
        </p:nvSpPr>
        <p:spPr>
          <a:xfrm>
            <a:off x="5863680" y="5720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1" name="object 57"/>
          <p:cNvSpPr/>
          <p:nvPr/>
        </p:nvSpPr>
        <p:spPr>
          <a:xfrm>
            <a:off x="488880" y="6111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6.888,50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2" name="object 58"/>
          <p:cNvSpPr/>
          <p:nvPr/>
        </p:nvSpPr>
        <p:spPr>
          <a:xfrm>
            <a:off x="4005360" y="605412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09:55:16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09:55:06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3" name="object 59"/>
          <p:cNvSpPr/>
          <p:nvPr/>
        </p:nvSpPr>
        <p:spPr>
          <a:xfrm>
            <a:off x="5863680" y="6111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4" name="object 60"/>
          <p:cNvSpPr/>
          <p:nvPr/>
        </p:nvSpPr>
        <p:spPr>
          <a:xfrm>
            <a:off x="488880" y="6387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6.889,00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5" name="object 61"/>
          <p:cNvSpPr/>
          <p:nvPr/>
        </p:nvSpPr>
        <p:spPr>
          <a:xfrm>
            <a:off x="2137680" y="638784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6" name="object 62"/>
          <p:cNvSpPr/>
          <p:nvPr/>
        </p:nvSpPr>
        <p:spPr>
          <a:xfrm>
            <a:off x="5863680" y="6387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7" name="object 63"/>
          <p:cNvSpPr/>
          <p:nvPr/>
        </p:nvSpPr>
        <p:spPr>
          <a:xfrm>
            <a:off x="488880" y="6778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8" name="object 64"/>
          <p:cNvSpPr/>
          <p:nvPr/>
        </p:nvSpPr>
        <p:spPr>
          <a:xfrm>
            <a:off x="4005360" y="6721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09:54:57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9" name="object 65"/>
          <p:cNvSpPr/>
          <p:nvPr/>
        </p:nvSpPr>
        <p:spPr>
          <a:xfrm>
            <a:off x="5863680" y="6778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0" name="object 66"/>
          <p:cNvSpPr/>
          <p:nvPr/>
        </p:nvSpPr>
        <p:spPr>
          <a:xfrm>
            <a:off x="488880" y="7169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6.891,00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1" name="object 67"/>
          <p:cNvSpPr/>
          <p:nvPr/>
        </p:nvSpPr>
        <p:spPr>
          <a:xfrm>
            <a:off x="2137680" y="71690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2" name="object 68"/>
          <p:cNvSpPr/>
          <p:nvPr/>
        </p:nvSpPr>
        <p:spPr>
          <a:xfrm>
            <a:off x="4005360" y="7111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09:54:52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3" name="object 69"/>
          <p:cNvSpPr/>
          <p:nvPr/>
        </p:nvSpPr>
        <p:spPr>
          <a:xfrm>
            <a:off x="5863680" y="716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4" name="object 70"/>
          <p:cNvSpPr/>
          <p:nvPr/>
        </p:nvSpPr>
        <p:spPr>
          <a:xfrm>
            <a:off x="488880" y="7560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6.892,00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5" name="object 71"/>
          <p:cNvSpPr/>
          <p:nvPr/>
        </p:nvSpPr>
        <p:spPr>
          <a:xfrm>
            <a:off x="2137680" y="738828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6" name="object 72"/>
          <p:cNvSpPr/>
          <p:nvPr/>
        </p:nvSpPr>
        <p:spPr>
          <a:xfrm>
            <a:off x="4005360" y="7502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7" name="object 73"/>
          <p:cNvSpPr/>
          <p:nvPr/>
        </p:nvSpPr>
        <p:spPr>
          <a:xfrm>
            <a:off x="5863680" y="7560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8" name="object 74"/>
          <p:cNvSpPr/>
          <p:nvPr/>
        </p:nvSpPr>
        <p:spPr>
          <a:xfrm>
            <a:off x="488880" y="7950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6.893,50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9" name="object 75"/>
          <p:cNvSpPr/>
          <p:nvPr/>
        </p:nvSpPr>
        <p:spPr>
          <a:xfrm>
            <a:off x="2137680" y="795060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0" name="object 76"/>
          <p:cNvSpPr/>
          <p:nvPr/>
        </p:nvSpPr>
        <p:spPr>
          <a:xfrm>
            <a:off x="4005360" y="7893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09:54:36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1" name="object 77"/>
          <p:cNvSpPr/>
          <p:nvPr/>
        </p:nvSpPr>
        <p:spPr>
          <a:xfrm>
            <a:off x="5863680" y="7950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2" name="object 78"/>
          <p:cNvSpPr/>
          <p:nvPr/>
        </p:nvSpPr>
        <p:spPr>
          <a:xfrm>
            <a:off x="488880" y="8341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6.894,00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3" name="object 79"/>
          <p:cNvSpPr/>
          <p:nvPr/>
        </p:nvSpPr>
        <p:spPr>
          <a:xfrm>
            <a:off x="4005360" y="8283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09:54:27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4" name="object 80"/>
          <p:cNvSpPr/>
          <p:nvPr/>
        </p:nvSpPr>
        <p:spPr>
          <a:xfrm>
            <a:off x="5863680" y="8341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5" name="object 81"/>
          <p:cNvSpPr/>
          <p:nvPr/>
        </p:nvSpPr>
        <p:spPr>
          <a:xfrm>
            <a:off x="488880" y="8731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6.895,00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6" name="object 82"/>
          <p:cNvSpPr/>
          <p:nvPr/>
        </p:nvSpPr>
        <p:spPr>
          <a:xfrm>
            <a:off x="2137680" y="87318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7" name="object 83"/>
          <p:cNvSpPr/>
          <p:nvPr/>
        </p:nvSpPr>
        <p:spPr>
          <a:xfrm>
            <a:off x="4005360" y="8674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09:54:15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8" name="object 84"/>
          <p:cNvSpPr/>
          <p:nvPr/>
        </p:nvSpPr>
        <p:spPr>
          <a:xfrm>
            <a:off x="5863680" y="8731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9" name="object 85"/>
          <p:cNvSpPr/>
          <p:nvPr/>
        </p:nvSpPr>
        <p:spPr>
          <a:xfrm>
            <a:off x="488880" y="9122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6.897,00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0" name="object 86"/>
          <p:cNvSpPr/>
          <p:nvPr/>
        </p:nvSpPr>
        <p:spPr>
          <a:xfrm>
            <a:off x="2137680" y="895104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1" name="object 87"/>
          <p:cNvSpPr/>
          <p:nvPr/>
        </p:nvSpPr>
        <p:spPr>
          <a:xfrm>
            <a:off x="4005360" y="9065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2" name="object 88"/>
          <p:cNvSpPr/>
          <p:nvPr/>
        </p:nvSpPr>
        <p:spPr>
          <a:xfrm>
            <a:off x="5863680" y="9122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3" name="object 89"/>
          <p:cNvSpPr/>
          <p:nvPr/>
        </p:nvSpPr>
        <p:spPr>
          <a:xfrm>
            <a:off x="488880" y="9513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4" name="object 90"/>
          <p:cNvSpPr/>
          <p:nvPr/>
        </p:nvSpPr>
        <p:spPr>
          <a:xfrm>
            <a:off x="2137680" y="9513360"/>
            <a:ext cx="1506600" cy="57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5" name="object 91"/>
          <p:cNvSpPr/>
          <p:nvPr/>
        </p:nvSpPr>
        <p:spPr>
          <a:xfrm>
            <a:off x="4005360" y="94561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09:53:57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6" name="object 92"/>
          <p:cNvSpPr/>
          <p:nvPr/>
        </p:nvSpPr>
        <p:spPr>
          <a:xfrm>
            <a:off x="5863680" y="9513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7" name="object 93"/>
          <p:cNvSpPr/>
          <p:nvPr/>
        </p:nvSpPr>
        <p:spPr>
          <a:xfrm>
            <a:off x="488880" y="9903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8" name="object 94"/>
          <p:cNvSpPr/>
          <p:nvPr/>
        </p:nvSpPr>
        <p:spPr>
          <a:xfrm>
            <a:off x="4005360" y="9808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09:53:44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9" name="object 95"/>
          <p:cNvSpPr/>
          <p:nvPr/>
        </p:nvSpPr>
        <p:spPr>
          <a:xfrm>
            <a:off x="5863680" y="9903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4" name="object 94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795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4149B29B-10B9-4378-9832-9B3ADBCDC1E2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796" name="object 2"/>
          <p:cNvSpPr/>
          <p:nvPr/>
        </p:nvSpPr>
        <p:spPr>
          <a:xfrm>
            <a:off x="323280" y="165240"/>
            <a:ext cx="333036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13:16</a:t>
            </a:r>
            <a:endParaRPr b="0" lang="pt-BR" sz="80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541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97" name="object 3"/>
          <p:cNvSpPr/>
          <p:nvPr/>
        </p:nvSpPr>
        <p:spPr>
          <a:xfrm>
            <a:off x="388152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798" name="object 4"/>
          <p:cNvSpPr/>
          <p:nvPr/>
        </p:nvSpPr>
        <p:spPr>
          <a:xfrm>
            <a:off x="488880" y="66060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99" name="object 5"/>
          <p:cNvSpPr/>
          <p:nvPr/>
        </p:nvSpPr>
        <p:spPr>
          <a:xfrm>
            <a:off x="2137680" y="66060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00" name="object 6"/>
          <p:cNvSpPr/>
          <p:nvPr/>
        </p:nvSpPr>
        <p:spPr>
          <a:xfrm>
            <a:off x="4100760" y="546120"/>
            <a:ext cx="27561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631800" indent="-61992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Data /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8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01" name="object 7"/>
          <p:cNvSpPr/>
          <p:nvPr/>
        </p:nvSpPr>
        <p:spPr>
          <a:xfrm>
            <a:off x="488880" y="99396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02" name="object 8"/>
          <p:cNvSpPr/>
          <p:nvPr/>
        </p:nvSpPr>
        <p:spPr>
          <a:xfrm>
            <a:off x="2137680" y="99396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03" name="object 9"/>
          <p:cNvSpPr/>
          <p:nvPr/>
        </p:nvSpPr>
        <p:spPr>
          <a:xfrm>
            <a:off x="4100760" y="1051200"/>
            <a:ext cx="171432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10:18:51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10:40:24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11:04:28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04" name="object 10"/>
          <p:cNvSpPr/>
          <p:nvPr/>
        </p:nvSpPr>
        <p:spPr>
          <a:xfrm>
            <a:off x="4075200" y="937080"/>
            <a:ext cx="266292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1129" spc="-7" strike="noStrike" baseline="-33000">
                <a:latin typeface="Verdana"/>
              </a:rPr>
              <a:t>CLASSIFICADO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805" name="object 11"/>
          <p:cNvSpPr/>
          <p:nvPr/>
        </p:nvSpPr>
        <p:spPr>
          <a:xfrm>
            <a:off x="488880" y="127044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06" name="object 12"/>
          <p:cNvSpPr/>
          <p:nvPr/>
        </p:nvSpPr>
        <p:spPr>
          <a:xfrm>
            <a:off x="2137680" y="1213200"/>
            <a:ext cx="255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975320"/>
              </a:tabLst>
            </a:pPr>
            <a:r>
              <a:rPr b="0" lang="pt-BR" sz="750" spc="-1" strike="noStrike">
                <a:latin typeface="Verdana"/>
              </a:rPr>
              <a:t>NBB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EQUIPAMENTOS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LTDA-ME</a:t>
            </a:r>
            <a:r>
              <a:rPr b="0" lang="pt-BR" sz="750" spc="-15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10:16:42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07" name="object 13"/>
          <p:cNvSpPr/>
          <p:nvPr/>
        </p:nvSpPr>
        <p:spPr>
          <a:xfrm>
            <a:off x="5959080" y="1270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08" name="object 14"/>
          <p:cNvSpPr/>
          <p:nvPr/>
        </p:nvSpPr>
        <p:spPr>
          <a:xfrm>
            <a:off x="488880" y="16038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09" name="object 15"/>
          <p:cNvSpPr/>
          <p:nvPr/>
        </p:nvSpPr>
        <p:spPr>
          <a:xfrm>
            <a:off x="2137680" y="1603800"/>
            <a:ext cx="1914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10" name="object 16"/>
          <p:cNvSpPr/>
          <p:nvPr/>
        </p:nvSpPr>
        <p:spPr>
          <a:xfrm>
            <a:off x="2112120" y="1489680"/>
            <a:ext cx="26100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31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25/02/2022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811" name="object 17"/>
          <p:cNvSpPr/>
          <p:nvPr/>
        </p:nvSpPr>
        <p:spPr>
          <a:xfrm>
            <a:off x="4100760" y="16610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10:16:33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12" name="object 18"/>
          <p:cNvSpPr/>
          <p:nvPr/>
        </p:nvSpPr>
        <p:spPr>
          <a:xfrm>
            <a:off x="5959080" y="1603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13" name="object 19"/>
          <p:cNvSpPr/>
          <p:nvPr/>
        </p:nvSpPr>
        <p:spPr>
          <a:xfrm>
            <a:off x="488880" y="19375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14" name="object 20"/>
          <p:cNvSpPr/>
          <p:nvPr/>
        </p:nvSpPr>
        <p:spPr>
          <a:xfrm>
            <a:off x="2137680" y="193752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15" name="object 21"/>
          <p:cNvSpPr/>
          <p:nvPr/>
        </p:nvSpPr>
        <p:spPr>
          <a:xfrm>
            <a:off x="4100760" y="1880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10:16:28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16" name="object 22"/>
          <p:cNvSpPr/>
          <p:nvPr/>
        </p:nvSpPr>
        <p:spPr>
          <a:xfrm>
            <a:off x="5959080" y="1937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17" name="object 23"/>
          <p:cNvSpPr/>
          <p:nvPr/>
        </p:nvSpPr>
        <p:spPr>
          <a:xfrm>
            <a:off x="488880" y="22708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18" name="object 24"/>
          <p:cNvSpPr/>
          <p:nvPr/>
        </p:nvSpPr>
        <p:spPr>
          <a:xfrm>
            <a:off x="2137680" y="2270880"/>
            <a:ext cx="1914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19" name="object 25"/>
          <p:cNvSpPr/>
          <p:nvPr/>
        </p:nvSpPr>
        <p:spPr>
          <a:xfrm>
            <a:off x="2112120" y="2156760"/>
            <a:ext cx="26100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31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25/02/2022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820" name="object 26"/>
          <p:cNvSpPr/>
          <p:nvPr/>
        </p:nvSpPr>
        <p:spPr>
          <a:xfrm>
            <a:off x="4100760" y="23281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10:16:13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21" name="object 27"/>
          <p:cNvSpPr/>
          <p:nvPr/>
        </p:nvSpPr>
        <p:spPr>
          <a:xfrm>
            <a:off x="5959080" y="2270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22" name="object 28"/>
          <p:cNvSpPr/>
          <p:nvPr/>
        </p:nvSpPr>
        <p:spPr>
          <a:xfrm>
            <a:off x="488880" y="26046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23" name="object 29"/>
          <p:cNvSpPr/>
          <p:nvPr/>
        </p:nvSpPr>
        <p:spPr>
          <a:xfrm>
            <a:off x="2137680" y="260460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24" name="object 30"/>
          <p:cNvSpPr/>
          <p:nvPr/>
        </p:nvSpPr>
        <p:spPr>
          <a:xfrm>
            <a:off x="4100760" y="2547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10:16:08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25" name="object 31"/>
          <p:cNvSpPr/>
          <p:nvPr/>
        </p:nvSpPr>
        <p:spPr>
          <a:xfrm>
            <a:off x="5959080" y="2604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26" name="object 32"/>
          <p:cNvSpPr/>
          <p:nvPr/>
        </p:nvSpPr>
        <p:spPr>
          <a:xfrm>
            <a:off x="488880" y="29379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27" name="object 33"/>
          <p:cNvSpPr/>
          <p:nvPr/>
        </p:nvSpPr>
        <p:spPr>
          <a:xfrm>
            <a:off x="2137680" y="2937960"/>
            <a:ext cx="1914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28" name="object 34"/>
          <p:cNvSpPr/>
          <p:nvPr/>
        </p:nvSpPr>
        <p:spPr>
          <a:xfrm>
            <a:off x="2112120" y="2823840"/>
            <a:ext cx="26100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31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25/02/2022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829" name="object 35"/>
          <p:cNvSpPr/>
          <p:nvPr/>
        </p:nvSpPr>
        <p:spPr>
          <a:xfrm>
            <a:off x="4100760" y="29952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10:15:55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30" name="object 36"/>
          <p:cNvSpPr/>
          <p:nvPr/>
        </p:nvSpPr>
        <p:spPr>
          <a:xfrm>
            <a:off x="5959080" y="2937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31" name="object 37"/>
          <p:cNvSpPr/>
          <p:nvPr/>
        </p:nvSpPr>
        <p:spPr>
          <a:xfrm>
            <a:off x="488880" y="33289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118,50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32" name="object 38"/>
          <p:cNvSpPr/>
          <p:nvPr/>
        </p:nvSpPr>
        <p:spPr>
          <a:xfrm>
            <a:off x="2112120" y="3214440"/>
            <a:ext cx="26100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31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25/02/2022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833" name="object 39"/>
          <p:cNvSpPr/>
          <p:nvPr/>
        </p:nvSpPr>
        <p:spPr>
          <a:xfrm>
            <a:off x="2137680" y="3328920"/>
            <a:ext cx="191412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34" name="object 40"/>
          <p:cNvSpPr/>
          <p:nvPr/>
        </p:nvSpPr>
        <p:spPr>
          <a:xfrm>
            <a:off x="4100760" y="33858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10:15:30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35" name="object 41"/>
          <p:cNvSpPr/>
          <p:nvPr/>
        </p:nvSpPr>
        <p:spPr>
          <a:xfrm>
            <a:off x="5959080" y="3328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36" name="object 42"/>
          <p:cNvSpPr/>
          <p:nvPr/>
        </p:nvSpPr>
        <p:spPr>
          <a:xfrm>
            <a:off x="488880" y="36622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37" name="object 43"/>
          <p:cNvSpPr/>
          <p:nvPr/>
        </p:nvSpPr>
        <p:spPr>
          <a:xfrm>
            <a:off x="4100760" y="3605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10:14:59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38" name="object 44"/>
          <p:cNvSpPr/>
          <p:nvPr/>
        </p:nvSpPr>
        <p:spPr>
          <a:xfrm>
            <a:off x="5959080" y="3662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39" name="object 45"/>
          <p:cNvSpPr/>
          <p:nvPr/>
        </p:nvSpPr>
        <p:spPr>
          <a:xfrm>
            <a:off x="488880" y="39960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40" name="object 46"/>
          <p:cNvSpPr/>
          <p:nvPr/>
        </p:nvSpPr>
        <p:spPr>
          <a:xfrm>
            <a:off x="2137680" y="3996000"/>
            <a:ext cx="1914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41" name="object 47"/>
          <p:cNvSpPr/>
          <p:nvPr/>
        </p:nvSpPr>
        <p:spPr>
          <a:xfrm>
            <a:off x="2112120" y="3881520"/>
            <a:ext cx="26100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31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25/02/2022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842" name="object 48"/>
          <p:cNvSpPr/>
          <p:nvPr/>
        </p:nvSpPr>
        <p:spPr>
          <a:xfrm>
            <a:off x="4100760" y="40528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10:14:50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43" name="object 49"/>
          <p:cNvSpPr/>
          <p:nvPr/>
        </p:nvSpPr>
        <p:spPr>
          <a:xfrm>
            <a:off x="5959080" y="3996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44" name="object 50"/>
          <p:cNvSpPr/>
          <p:nvPr/>
        </p:nvSpPr>
        <p:spPr>
          <a:xfrm>
            <a:off x="488880" y="43293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120,00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45" name="object 51"/>
          <p:cNvSpPr/>
          <p:nvPr/>
        </p:nvSpPr>
        <p:spPr>
          <a:xfrm>
            <a:off x="2137680" y="4272120"/>
            <a:ext cx="2559240" cy="145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NBB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EQUIPAMENTOS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14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9753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10:14:41</a:t>
            </a:r>
            <a:endParaRPr b="0" lang="pt-BR" sz="750" spc="-1" strike="noStrike">
              <a:latin typeface="Arial"/>
            </a:endParaRPr>
          </a:p>
          <a:p>
            <a:pPr marL="19753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9753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10:20:17</a:t>
            </a:r>
            <a:endParaRPr b="0" lang="pt-BR" sz="750" spc="-1" strike="noStrike">
              <a:latin typeface="Arial"/>
            </a:endParaRPr>
          </a:p>
          <a:p>
            <a:pPr marL="19753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9753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10:13:51</a:t>
            </a:r>
            <a:endParaRPr b="0" lang="pt-BR" sz="750" spc="-1" strike="noStrike">
              <a:latin typeface="Arial"/>
            </a:endParaRPr>
          </a:p>
          <a:p>
            <a:pPr marL="197532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9753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97532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10:13:15</a:t>
            </a:r>
            <a:endParaRPr b="0" lang="pt-BR" sz="750" spc="-1" strike="noStrike">
              <a:latin typeface="Arial"/>
            </a:endParaRPr>
          </a:p>
          <a:p>
            <a:pPr marL="1975320">
              <a:lnSpc>
                <a:spcPct val="100000"/>
              </a:lnSpc>
              <a:spcBef>
                <a:spcPts val="31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97532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9753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10:11:42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2846" name="object 52"/>
          <p:cNvGraphicFramePr/>
          <p:nvPr/>
        </p:nvGraphicFramePr>
        <p:xfrm>
          <a:off x="469800" y="4398840"/>
          <a:ext cx="3600720" cy="3727080"/>
        </p:xfrm>
        <a:graphic>
          <a:graphicData uri="http://schemas.openxmlformats.org/drawingml/2006/table">
            <a:tbl>
              <a:tblPr/>
              <a:tblGrid>
                <a:gridCol w="1071720"/>
                <a:gridCol w="2529000"/>
              </a:tblGrid>
              <a:tr h="167400"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60840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LTDA-ME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127,00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840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128,00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84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83040">
                <a:tc>
                  <a:txBody>
                    <a:bodyPr lIns="0" rIns="0" tIns="54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128,50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9240" bIns="0" anchor="t">
                      <a:noAutofit/>
                    </a:bodyPr>
                    <a:p>
                      <a:pPr marL="608400">
                        <a:lnSpc>
                          <a:spcPct val="100000"/>
                        </a:lnSpc>
                        <a:spcBef>
                          <a:spcPts val="309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NELSO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DUTRA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COMÉRCIO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SERVIÇOS </a:t>
                      </a:r>
                      <a:r>
                        <a:rPr b="0" lang="pt-BR" sz="750" spc="-25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TELEFONIA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6680"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0840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IMPORTAÇÕES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EXPORTAÇÕES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188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129,00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840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83040">
                <a:tc>
                  <a:txBody>
                    <a:bodyPr lIns="0" rIns="0" tIns="54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129,50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9240" bIns="0" anchor="t">
                      <a:noAutofit/>
                    </a:bodyPr>
                    <a:p>
                      <a:pPr marL="608400">
                        <a:lnSpc>
                          <a:spcPct val="100000"/>
                        </a:lnSpc>
                        <a:spcBef>
                          <a:spcPts val="309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NELSO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DUTRA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COMÉRCIO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SERVIÇOS </a:t>
                      </a:r>
                      <a:r>
                        <a:rPr b="0" lang="pt-BR" sz="750" spc="-25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TELEFONIA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6680"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0840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IMPORTAÇÕES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EXPORTAÇÕES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188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130,00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840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83040">
                <a:tc>
                  <a:txBody>
                    <a:bodyPr lIns="0" rIns="0" tIns="54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134,50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9240" bIns="0" anchor="t">
                      <a:noAutofit/>
                    </a:bodyPr>
                    <a:p>
                      <a:pPr marL="608400">
                        <a:lnSpc>
                          <a:spcPct val="100000"/>
                        </a:lnSpc>
                        <a:spcBef>
                          <a:spcPts val="309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NELSO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DUTRA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COMÉRCIO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SERVIÇOS </a:t>
                      </a:r>
                      <a:r>
                        <a:rPr b="0" lang="pt-BR" sz="750" spc="-25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TELEFONIA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6680"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0840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IMPORTAÇÕES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EXPORTAÇÕES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188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135,00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840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83040">
                <a:tc>
                  <a:txBody>
                    <a:bodyPr lIns="0" rIns="0" tIns="54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139,50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9240" bIns="0" anchor="t">
                      <a:noAutofit/>
                    </a:bodyPr>
                    <a:p>
                      <a:pPr marL="608400">
                        <a:lnSpc>
                          <a:spcPct val="100000"/>
                        </a:lnSpc>
                        <a:spcBef>
                          <a:spcPts val="309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NELSO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DUTRA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COMÉRCIO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SERVIÇOS </a:t>
                      </a:r>
                      <a:r>
                        <a:rPr b="0" lang="pt-BR" sz="750" spc="-25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TELEFONIA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6680"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0840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IMPORTAÇÕES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EXPORTAÇÕES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188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840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WAGNER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BORBA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AZEVEDO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83040">
                <a:tc>
                  <a:txBody>
                    <a:bodyPr lIns="0" rIns="0" tIns="54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144,00</a:t>
                      </a:r>
                      <a:r>
                        <a:rPr b="0" lang="pt-BR" sz="750" spc="-6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*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9240" bIns="0" anchor="t">
                      <a:noAutofit/>
                    </a:bodyPr>
                    <a:p>
                      <a:pPr marL="608400">
                        <a:lnSpc>
                          <a:spcPct val="100000"/>
                        </a:lnSpc>
                        <a:spcBef>
                          <a:spcPts val="309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NELSO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DUTRA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COMÉRCIO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SERVIÇOS </a:t>
                      </a:r>
                      <a:r>
                        <a:rPr b="0" lang="pt-BR" sz="750" spc="-25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TELEFONIA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14840"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08400">
                        <a:lnSpc>
                          <a:spcPts val="805"/>
                        </a:lnSpc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IMPORTAÇÕES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EXPORTAÇÕES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2847" name="object 53"/>
          <p:cNvSpPr/>
          <p:nvPr/>
        </p:nvSpPr>
        <p:spPr>
          <a:xfrm>
            <a:off x="5959080" y="4329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48" name="object 54"/>
          <p:cNvSpPr/>
          <p:nvPr/>
        </p:nvSpPr>
        <p:spPr>
          <a:xfrm>
            <a:off x="5959080" y="4605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49" name="object 55"/>
          <p:cNvSpPr/>
          <p:nvPr/>
        </p:nvSpPr>
        <p:spPr>
          <a:xfrm>
            <a:off x="5959080" y="4881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50" name="object 56"/>
          <p:cNvSpPr/>
          <p:nvPr/>
        </p:nvSpPr>
        <p:spPr>
          <a:xfrm>
            <a:off x="5959080" y="521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51" name="object 57"/>
          <p:cNvSpPr/>
          <p:nvPr/>
        </p:nvSpPr>
        <p:spPr>
          <a:xfrm>
            <a:off x="5959080" y="554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52" name="object 58"/>
          <p:cNvSpPr/>
          <p:nvPr/>
        </p:nvSpPr>
        <p:spPr>
          <a:xfrm>
            <a:off x="4100760" y="5825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10:11:22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53" name="object 59"/>
          <p:cNvSpPr/>
          <p:nvPr/>
        </p:nvSpPr>
        <p:spPr>
          <a:xfrm>
            <a:off x="5959080" y="5882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54" name="object 60"/>
          <p:cNvSpPr/>
          <p:nvPr/>
        </p:nvSpPr>
        <p:spPr>
          <a:xfrm>
            <a:off x="4100760" y="6158880"/>
            <a:ext cx="59652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10:08:31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55" name="object 61"/>
          <p:cNvSpPr/>
          <p:nvPr/>
        </p:nvSpPr>
        <p:spPr>
          <a:xfrm>
            <a:off x="5959080" y="6216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56" name="object 62"/>
          <p:cNvSpPr/>
          <p:nvPr/>
        </p:nvSpPr>
        <p:spPr>
          <a:xfrm>
            <a:off x="5959080" y="6549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57" name="object 63"/>
          <p:cNvSpPr/>
          <p:nvPr/>
        </p:nvSpPr>
        <p:spPr>
          <a:xfrm>
            <a:off x="4100760" y="6825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10:07:57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58" name="object 64"/>
          <p:cNvSpPr/>
          <p:nvPr/>
        </p:nvSpPr>
        <p:spPr>
          <a:xfrm>
            <a:off x="5959080" y="6883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59" name="object 65"/>
          <p:cNvSpPr/>
          <p:nvPr/>
        </p:nvSpPr>
        <p:spPr>
          <a:xfrm>
            <a:off x="4100760" y="7159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10:07:44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60" name="object 66"/>
          <p:cNvSpPr/>
          <p:nvPr/>
        </p:nvSpPr>
        <p:spPr>
          <a:xfrm>
            <a:off x="5959080" y="7216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61" name="object 67"/>
          <p:cNvSpPr/>
          <p:nvPr/>
        </p:nvSpPr>
        <p:spPr>
          <a:xfrm>
            <a:off x="4100760" y="7493040"/>
            <a:ext cx="59652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10:07:33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15:15:45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62" name="object 68"/>
          <p:cNvSpPr/>
          <p:nvPr/>
        </p:nvSpPr>
        <p:spPr>
          <a:xfrm>
            <a:off x="5959080" y="7550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63" name="object 69"/>
          <p:cNvSpPr/>
          <p:nvPr/>
        </p:nvSpPr>
        <p:spPr>
          <a:xfrm>
            <a:off x="5959080" y="7884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64" name="object 70"/>
          <p:cNvSpPr/>
          <p:nvPr/>
        </p:nvSpPr>
        <p:spPr>
          <a:xfrm>
            <a:off x="488880" y="821736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65" name="object 71"/>
          <p:cNvSpPr/>
          <p:nvPr/>
        </p:nvSpPr>
        <p:spPr>
          <a:xfrm>
            <a:off x="2137680" y="8160120"/>
            <a:ext cx="17802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MEC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66" name="object 72"/>
          <p:cNvSpPr/>
          <p:nvPr/>
        </p:nvSpPr>
        <p:spPr>
          <a:xfrm>
            <a:off x="4100760" y="8160120"/>
            <a:ext cx="596520" cy="79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10:31:52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18:05:15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00:25:30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67" name="object 73"/>
          <p:cNvSpPr/>
          <p:nvPr/>
        </p:nvSpPr>
        <p:spPr>
          <a:xfrm>
            <a:off x="5959080" y="8217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68" name="object 74"/>
          <p:cNvSpPr/>
          <p:nvPr/>
        </p:nvSpPr>
        <p:spPr>
          <a:xfrm>
            <a:off x="488880" y="849384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69" name="object 75"/>
          <p:cNvSpPr/>
          <p:nvPr/>
        </p:nvSpPr>
        <p:spPr>
          <a:xfrm>
            <a:off x="2137680" y="849384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70" name="object 76"/>
          <p:cNvSpPr/>
          <p:nvPr/>
        </p:nvSpPr>
        <p:spPr>
          <a:xfrm>
            <a:off x="5959080" y="8493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71" name="object 77"/>
          <p:cNvSpPr/>
          <p:nvPr/>
        </p:nvSpPr>
        <p:spPr>
          <a:xfrm>
            <a:off x="488880" y="876996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252,33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72" name="object 78"/>
          <p:cNvSpPr/>
          <p:nvPr/>
        </p:nvSpPr>
        <p:spPr>
          <a:xfrm>
            <a:off x="2137680" y="876996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73" name="object 79"/>
          <p:cNvSpPr/>
          <p:nvPr/>
        </p:nvSpPr>
        <p:spPr>
          <a:xfrm>
            <a:off x="5959080" y="8769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74" name="object 80"/>
          <p:cNvSpPr/>
          <p:nvPr/>
        </p:nvSpPr>
        <p:spPr>
          <a:xfrm>
            <a:off x="488880" y="904644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294,00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75" name="object 81"/>
          <p:cNvSpPr/>
          <p:nvPr/>
        </p:nvSpPr>
        <p:spPr>
          <a:xfrm>
            <a:off x="2137680" y="9103680"/>
            <a:ext cx="1166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60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LTDA-ME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76" name="object 82"/>
          <p:cNvSpPr/>
          <p:nvPr/>
        </p:nvSpPr>
        <p:spPr>
          <a:xfrm>
            <a:off x="2137680" y="8989200"/>
            <a:ext cx="2559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NBB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EQUIPAMENTOS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14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77" name="object 83"/>
          <p:cNvSpPr/>
          <p:nvPr/>
        </p:nvSpPr>
        <p:spPr>
          <a:xfrm>
            <a:off x="4100760" y="9056160"/>
            <a:ext cx="596520" cy="100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11:47:06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10:08:19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18:12:15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17:32:11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78" name="object 84"/>
          <p:cNvSpPr/>
          <p:nvPr/>
        </p:nvSpPr>
        <p:spPr>
          <a:xfrm>
            <a:off x="5959080" y="9046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79" name="object 85"/>
          <p:cNvSpPr/>
          <p:nvPr/>
        </p:nvSpPr>
        <p:spPr>
          <a:xfrm>
            <a:off x="488880" y="93229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80" name="object 86"/>
          <p:cNvSpPr/>
          <p:nvPr/>
        </p:nvSpPr>
        <p:spPr>
          <a:xfrm>
            <a:off x="2137680" y="93229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81" name="object 87"/>
          <p:cNvSpPr/>
          <p:nvPr/>
        </p:nvSpPr>
        <p:spPr>
          <a:xfrm>
            <a:off x="5959080" y="9322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82" name="object 88"/>
          <p:cNvSpPr/>
          <p:nvPr/>
        </p:nvSpPr>
        <p:spPr>
          <a:xfrm>
            <a:off x="488880" y="959904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83" name="object 89"/>
          <p:cNvSpPr/>
          <p:nvPr/>
        </p:nvSpPr>
        <p:spPr>
          <a:xfrm>
            <a:off x="2137680" y="959904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84" name="object 90"/>
          <p:cNvSpPr/>
          <p:nvPr/>
        </p:nvSpPr>
        <p:spPr>
          <a:xfrm>
            <a:off x="5959080" y="959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85" name="object 91"/>
          <p:cNvSpPr/>
          <p:nvPr/>
        </p:nvSpPr>
        <p:spPr>
          <a:xfrm>
            <a:off x="488880" y="981828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950,00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86" name="object 92"/>
          <p:cNvSpPr/>
          <p:nvPr/>
        </p:nvSpPr>
        <p:spPr>
          <a:xfrm>
            <a:off x="2137680" y="9818280"/>
            <a:ext cx="13971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MIDIA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SUPRIMENTOS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87" name="object 93"/>
          <p:cNvSpPr/>
          <p:nvPr/>
        </p:nvSpPr>
        <p:spPr>
          <a:xfrm>
            <a:off x="5959080" y="9818280"/>
            <a:ext cx="978840" cy="47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10:06:50: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dia.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8" name="object 50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889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CB184F0A-94B7-4E55-A89D-A85A4DE0559A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890" name="object 2"/>
          <p:cNvSpPr/>
          <p:nvPr/>
        </p:nvSpPr>
        <p:spPr>
          <a:xfrm>
            <a:off x="323280" y="165240"/>
            <a:ext cx="81612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 13:16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891" name="object 3"/>
          <p:cNvSpPr/>
          <p:nvPr/>
        </p:nvSpPr>
        <p:spPr>
          <a:xfrm>
            <a:off x="388152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892" name="object 4"/>
          <p:cNvSpPr/>
          <p:nvPr/>
        </p:nvSpPr>
        <p:spPr>
          <a:xfrm>
            <a:off x="5959080" y="355680"/>
            <a:ext cx="91080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desclassificada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93" name="object 5"/>
          <p:cNvSpPr/>
          <p:nvPr/>
        </p:nvSpPr>
        <p:spPr>
          <a:xfrm>
            <a:off x="488880" y="68904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1.500,00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94" name="object 6"/>
          <p:cNvSpPr/>
          <p:nvPr/>
        </p:nvSpPr>
        <p:spPr>
          <a:xfrm>
            <a:off x="2137680" y="6890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95" name="object 7"/>
          <p:cNvSpPr/>
          <p:nvPr/>
        </p:nvSpPr>
        <p:spPr>
          <a:xfrm>
            <a:off x="4100760" y="631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19:36:16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96" name="object 8"/>
          <p:cNvSpPr/>
          <p:nvPr/>
        </p:nvSpPr>
        <p:spPr>
          <a:xfrm>
            <a:off x="460440" y="1099080"/>
            <a:ext cx="713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Classificação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97" name="object 9"/>
          <p:cNvSpPr/>
          <p:nvPr/>
        </p:nvSpPr>
        <p:spPr>
          <a:xfrm>
            <a:off x="488880" y="1346760"/>
            <a:ext cx="3516840" cy="78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Posição</a:t>
            </a:r>
            <a:r>
              <a:rPr b="0" lang="pt-BR" sz="750" spc="13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1º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2º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NBB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EQUIPAMENTOS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LTDA-ME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98" name="object 10"/>
          <p:cNvSpPr/>
          <p:nvPr/>
        </p:nvSpPr>
        <p:spPr>
          <a:xfrm>
            <a:off x="5226840" y="1346760"/>
            <a:ext cx="908280" cy="73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20.060.598/0001-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10.820.186/0001-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89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99" name="object 11"/>
          <p:cNvSpPr/>
          <p:nvPr/>
        </p:nvSpPr>
        <p:spPr>
          <a:xfrm>
            <a:off x="6398640" y="1289520"/>
            <a:ext cx="6814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1320" indent="-10908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Melhor Oferta  Global 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00" name="object 12"/>
          <p:cNvSpPr/>
          <p:nvPr/>
        </p:nvSpPr>
        <p:spPr>
          <a:xfrm>
            <a:off x="6622200" y="1622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1.455,00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01" name="object 13"/>
          <p:cNvSpPr/>
          <p:nvPr/>
        </p:nvSpPr>
        <p:spPr>
          <a:xfrm>
            <a:off x="6622200" y="1899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02" name="object 14"/>
          <p:cNvSpPr/>
          <p:nvPr/>
        </p:nvSpPr>
        <p:spPr>
          <a:xfrm>
            <a:off x="488880" y="217584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03" name="object 15"/>
          <p:cNvSpPr/>
          <p:nvPr/>
        </p:nvSpPr>
        <p:spPr>
          <a:xfrm>
            <a:off x="898920" y="2233080"/>
            <a:ext cx="1085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04" name="object 16"/>
          <p:cNvSpPr/>
          <p:nvPr/>
        </p:nvSpPr>
        <p:spPr>
          <a:xfrm>
            <a:off x="898920" y="2118600"/>
            <a:ext cx="52365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22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28.428.374/0001-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05" name="object 17"/>
          <p:cNvSpPr/>
          <p:nvPr/>
        </p:nvSpPr>
        <p:spPr>
          <a:xfrm>
            <a:off x="5226840" y="2185200"/>
            <a:ext cx="908280" cy="128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algn="ctr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21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18.364.837/0001-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85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33.800.564/0001-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68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81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06" name="object 18"/>
          <p:cNvSpPr/>
          <p:nvPr/>
        </p:nvSpPr>
        <p:spPr>
          <a:xfrm>
            <a:off x="6622200" y="2175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1.635,00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07" name="object 19"/>
          <p:cNvSpPr/>
          <p:nvPr/>
        </p:nvSpPr>
        <p:spPr>
          <a:xfrm>
            <a:off x="488880" y="245196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08" name="object 20"/>
          <p:cNvSpPr/>
          <p:nvPr/>
        </p:nvSpPr>
        <p:spPr>
          <a:xfrm>
            <a:off x="898920" y="245196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09" name="object 21"/>
          <p:cNvSpPr/>
          <p:nvPr/>
        </p:nvSpPr>
        <p:spPr>
          <a:xfrm>
            <a:off x="6622200" y="2451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1.905,00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10" name="object 22"/>
          <p:cNvSpPr/>
          <p:nvPr/>
        </p:nvSpPr>
        <p:spPr>
          <a:xfrm>
            <a:off x="488880" y="272844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11" name="object 23"/>
          <p:cNvSpPr/>
          <p:nvPr/>
        </p:nvSpPr>
        <p:spPr>
          <a:xfrm>
            <a:off x="898920" y="2728440"/>
            <a:ext cx="19540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MEC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12" name="object 24"/>
          <p:cNvSpPr/>
          <p:nvPr/>
        </p:nvSpPr>
        <p:spPr>
          <a:xfrm>
            <a:off x="6622200" y="2728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3.000,00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13" name="object 25"/>
          <p:cNvSpPr/>
          <p:nvPr/>
        </p:nvSpPr>
        <p:spPr>
          <a:xfrm>
            <a:off x="488880" y="300492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14" name="object 26"/>
          <p:cNvSpPr/>
          <p:nvPr/>
        </p:nvSpPr>
        <p:spPr>
          <a:xfrm>
            <a:off x="898920" y="300492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15" name="object 27"/>
          <p:cNvSpPr/>
          <p:nvPr/>
        </p:nvSpPr>
        <p:spPr>
          <a:xfrm>
            <a:off x="6622200" y="3004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3.784,95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16" name="object 28"/>
          <p:cNvSpPr/>
          <p:nvPr/>
        </p:nvSpPr>
        <p:spPr>
          <a:xfrm>
            <a:off x="488880" y="328104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17" name="object 29"/>
          <p:cNvSpPr/>
          <p:nvPr/>
        </p:nvSpPr>
        <p:spPr>
          <a:xfrm>
            <a:off x="898920" y="32810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18" name="object 30"/>
          <p:cNvSpPr/>
          <p:nvPr/>
        </p:nvSpPr>
        <p:spPr>
          <a:xfrm>
            <a:off x="6622200" y="3281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5.985,00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19" name="object 31"/>
          <p:cNvSpPr/>
          <p:nvPr/>
        </p:nvSpPr>
        <p:spPr>
          <a:xfrm>
            <a:off x="460440" y="3643200"/>
            <a:ext cx="2054520" cy="99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10:44:31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20" name="object 32"/>
          <p:cNvSpPr/>
          <p:nvPr/>
        </p:nvSpPr>
        <p:spPr>
          <a:xfrm>
            <a:off x="2814120" y="3996000"/>
            <a:ext cx="1080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 11:04:19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21" name="object 33"/>
          <p:cNvSpPr/>
          <p:nvPr/>
        </p:nvSpPr>
        <p:spPr>
          <a:xfrm>
            <a:off x="5139360" y="4043520"/>
            <a:ext cx="902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Reabertura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2922" name="object 34"/>
          <p:cNvGraphicFramePr/>
          <p:nvPr/>
        </p:nvGraphicFramePr>
        <p:xfrm>
          <a:off x="441360" y="4599000"/>
          <a:ext cx="5991480" cy="1687680"/>
        </p:xfrm>
        <a:graphic>
          <a:graphicData uri="http://schemas.openxmlformats.org/drawingml/2006/table">
            <a:tbl>
              <a:tblPr/>
              <a:tblGrid>
                <a:gridCol w="2004480"/>
                <a:gridCol w="1971360"/>
                <a:gridCol w="1177920"/>
                <a:gridCol w="837720"/>
              </a:tblGrid>
              <a:tr h="396000">
                <a:tc>
                  <a:txBody>
                    <a:bodyPr lIns="0" rIns="0" tIns="36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11:04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51516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51516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Aceita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rowSpan="2">
                  <a:tcPr anchor="t">
                    <a:noFill/>
                  </a:tcPr>
                </a:tc>
              </a:tr>
              <a:tr h="433440">
                <a:tc>
                  <a:txBody>
                    <a:bodyPr lIns="0" rIns="0" tIns="18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4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Prazos</a:t>
                      </a:r>
                      <a:r>
                        <a:rPr b="1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envio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documentação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17604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Início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Fim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Tipo</a:t>
                      </a:r>
                      <a:r>
                        <a:rPr b="0" lang="pt-BR" sz="750" spc="-5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Prazo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7604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11:05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12:05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Fechado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Normal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0440">
                <a:tc>
                  <a:txBody>
                    <a:bodyPr lIns="0" rIns="0" tIns="374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Resultado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32580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12:13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5192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Usuário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5192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327600">
                        <a:lnSpc>
                          <a:spcPts val="128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2923" name="object 35"/>
          <p:cNvSpPr/>
          <p:nvPr/>
        </p:nvSpPr>
        <p:spPr>
          <a:xfrm>
            <a:off x="460440" y="6463800"/>
            <a:ext cx="5181840" cy="109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12:13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12:16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6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negociação.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24" name="object 36"/>
          <p:cNvSpPr/>
          <p:nvPr/>
        </p:nvSpPr>
        <p:spPr>
          <a:xfrm>
            <a:off x="460440" y="764568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25" name="object 37"/>
          <p:cNvSpPr/>
          <p:nvPr/>
        </p:nvSpPr>
        <p:spPr>
          <a:xfrm>
            <a:off x="1832760" y="7788600"/>
            <a:ext cx="1049400" cy="20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10:00:45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10:06:50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10:06:58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26" name="object 38"/>
          <p:cNvSpPr/>
          <p:nvPr/>
        </p:nvSpPr>
        <p:spPr>
          <a:xfrm>
            <a:off x="3004920" y="783612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27" name="object 39"/>
          <p:cNvSpPr/>
          <p:nvPr/>
        </p:nvSpPr>
        <p:spPr>
          <a:xfrm>
            <a:off x="488880" y="816984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28" name="object 40"/>
          <p:cNvSpPr/>
          <p:nvPr/>
        </p:nvSpPr>
        <p:spPr>
          <a:xfrm>
            <a:off x="3004920" y="816984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29" name="object 41"/>
          <p:cNvSpPr/>
          <p:nvPr/>
        </p:nvSpPr>
        <p:spPr>
          <a:xfrm>
            <a:off x="488880" y="8617680"/>
            <a:ext cx="944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30" name="object 42"/>
          <p:cNvSpPr/>
          <p:nvPr/>
        </p:nvSpPr>
        <p:spPr>
          <a:xfrm>
            <a:off x="3004920" y="8674920"/>
            <a:ext cx="25632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31" name="object 43"/>
          <p:cNvSpPr/>
          <p:nvPr/>
        </p:nvSpPr>
        <p:spPr>
          <a:xfrm>
            <a:off x="488880" y="918000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32" name="object 44"/>
          <p:cNvSpPr/>
          <p:nvPr/>
        </p:nvSpPr>
        <p:spPr>
          <a:xfrm>
            <a:off x="3004920" y="918000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33" name="object 45"/>
          <p:cNvSpPr/>
          <p:nvPr/>
        </p:nvSpPr>
        <p:spPr>
          <a:xfrm>
            <a:off x="463680" y="9570600"/>
            <a:ext cx="19911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r>
              <a:rPr b="0" lang="pt-BR" sz="750" spc="19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25/02/2022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934" name="object 46"/>
          <p:cNvSpPr/>
          <p:nvPr/>
        </p:nvSpPr>
        <p:spPr>
          <a:xfrm>
            <a:off x="1832760" y="9579960"/>
            <a:ext cx="968760" cy="84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10:17:00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10:38:59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10:40:24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21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35" name="object 47"/>
          <p:cNvSpPr/>
          <p:nvPr/>
        </p:nvSpPr>
        <p:spPr>
          <a:xfrm>
            <a:off x="488880" y="984708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36" name="object 48"/>
          <p:cNvSpPr/>
          <p:nvPr/>
        </p:nvSpPr>
        <p:spPr>
          <a:xfrm>
            <a:off x="488880" y="10065960"/>
            <a:ext cx="736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37" name="object 49"/>
          <p:cNvSpPr/>
          <p:nvPr/>
        </p:nvSpPr>
        <p:spPr>
          <a:xfrm>
            <a:off x="3004920" y="10065960"/>
            <a:ext cx="3757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97,00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 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 lote,</a:t>
            </a:r>
            <a:r>
              <a:rPr b="0" lang="pt-BR" sz="750" spc="-7" strike="noStrike">
                <a:latin typeface="Verdana"/>
              </a:rPr>
              <a:t> WAGNER </a:t>
            </a:r>
            <a:r>
              <a:rPr b="0" lang="pt-BR" sz="750" spc="-1" strike="noStrike">
                <a:latin typeface="Verdana"/>
              </a:rPr>
              <a:t>BORBA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" name="object 2"/>
          <p:cNvSpPr/>
          <p:nvPr/>
        </p:nvSpPr>
        <p:spPr>
          <a:xfrm>
            <a:off x="323280" y="165240"/>
            <a:ext cx="81612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 13:16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939" name="object 3"/>
          <p:cNvSpPr/>
          <p:nvPr/>
        </p:nvSpPr>
        <p:spPr>
          <a:xfrm>
            <a:off x="3004920" y="165240"/>
            <a:ext cx="184500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88884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20.060.598/0001-11.</a:t>
            </a:r>
            <a:endParaRPr b="0" lang="pt-BR" sz="750" spc="-1" strike="noStrike">
              <a:latin typeface="Arial"/>
            </a:endParaRPr>
          </a:p>
        </p:txBody>
      </p:sp>
      <p:grpSp>
        <p:nvGrpSpPr>
          <p:cNvPr id="2940" name="object 4"/>
          <p:cNvGrpSpPr/>
          <p:nvPr/>
        </p:nvGrpSpPr>
        <p:grpSpPr>
          <a:xfrm>
            <a:off x="473040" y="5571360"/>
            <a:ext cx="6622560" cy="19440"/>
            <a:chOff x="473040" y="5571360"/>
            <a:chExt cx="6622560" cy="19440"/>
          </a:xfrm>
        </p:grpSpPr>
        <p:sp>
          <p:nvSpPr>
            <p:cNvPr id="2941" name="object 5"/>
            <p:cNvSpPr/>
            <p:nvPr/>
          </p:nvSpPr>
          <p:spPr>
            <a:xfrm>
              <a:off x="473040" y="557136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942" name="object 6"/>
            <p:cNvSpPr/>
            <p:nvPr/>
          </p:nvSpPr>
          <p:spPr>
            <a:xfrm>
              <a:off x="473040" y="557136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5">
                  <a:moveTo>
                    <a:pt x="6622961" y="0"/>
                  </a:moveTo>
                  <a:lnTo>
                    <a:pt x="6613423" y="9525"/>
                  </a:lnTo>
                  <a:lnTo>
                    <a:pt x="0" y="9525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25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943" name="object 7"/>
            <p:cNvSpPr/>
            <p:nvPr/>
          </p:nvSpPr>
          <p:spPr>
            <a:xfrm>
              <a:off x="473040" y="557136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5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944" name="object 8"/>
          <p:cNvSpPr/>
          <p:nvPr/>
        </p:nvSpPr>
        <p:spPr>
          <a:xfrm>
            <a:off x="1832760" y="355680"/>
            <a:ext cx="1049400" cy="396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10:44:31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11:04:19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11:04:28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11:05:02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12:13:39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12:13:39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45" name="object 39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946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1EE2E63F-C8A2-43FF-8DC0-2397D5AB4778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947" name="object 9"/>
          <p:cNvSpPr/>
          <p:nvPr/>
        </p:nvSpPr>
        <p:spPr>
          <a:xfrm>
            <a:off x="488880" y="631800"/>
            <a:ext cx="1162800" cy="47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documentação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48" name="object 10"/>
          <p:cNvSpPr/>
          <p:nvPr/>
        </p:nvSpPr>
        <p:spPr>
          <a:xfrm>
            <a:off x="3004920" y="689040"/>
            <a:ext cx="40662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prazo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 </a:t>
            </a:r>
            <a:r>
              <a:rPr b="0" lang="pt-BR" sz="750" spc="-1" strike="noStrike">
                <a:latin typeface="Verdana"/>
              </a:rPr>
              <a:t>às 25/02/2022 11:44. </a:t>
            </a:r>
            <a:r>
              <a:rPr b="0" lang="pt-BR" sz="750" spc="-7" strike="noStrike">
                <a:latin typeface="Verdana"/>
              </a:rPr>
              <a:t>Utilize </a:t>
            </a:r>
            <a:r>
              <a:rPr b="0" lang="pt-BR" sz="750" spc="-1" strike="noStrike">
                <a:latin typeface="Verdana"/>
              </a:rPr>
              <a:t>a opção "Julgamento de Proposta" </a:t>
            </a:r>
            <a:r>
              <a:rPr b="0" lang="pt-BR" sz="750" spc="-7" strike="noStrike">
                <a:latin typeface="Verdana"/>
              </a:rPr>
              <a:t>para enviar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consultar a documentação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1" strike="noStrike">
                <a:latin typeface="Verdana"/>
              </a:rPr>
              <a:t> pelo sistema</a:t>
            </a:r>
            <a:r>
              <a:rPr b="0" lang="pt-BR" sz="750" spc="-7" strike="noStrike">
                <a:latin typeface="Verdana"/>
              </a:rPr>
              <a:t> eletrônico.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49" name="object 11"/>
          <p:cNvSpPr/>
          <p:nvPr/>
        </p:nvSpPr>
        <p:spPr>
          <a:xfrm>
            <a:off x="488880" y="119412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50" name="object 12"/>
          <p:cNvSpPr/>
          <p:nvPr/>
        </p:nvSpPr>
        <p:spPr>
          <a:xfrm>
            <a:off x="3004920" y="1251360"/>
            <a:ext cx="3803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 documentação de proposta foi </a:t>
            </a:r>
            <a:r>
              <a:rPr b="0" lang="pt-BR" sz="750" spc="-7" strike="noStrike">
                <a:latin typeface="Verdana"/>
              </a:rPr>
              <a:t>encerrado </a:t>
            </a:r>
            <a:r>
              <a:rPr b="0" lang="pt-BR" sz="750" spc="-1" strike="noStrike">
                <a:latin typeface="Verdana"/>
              </a:rPr>
              <a:t>manualmente.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1" strike="noStrike">
                <a:latin typeface="Verdana"/>
              </a:rPr>
              <a:t>Proposta 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51" name="object 13"/>
          <p:cNvSpPr/>
          <p:nvPr/>
        </p:nvSpPr>
        <p:spPr>
          <a:xfrm>
            <a:off x="488880" y="1813680"/>
            <a:ext cx="919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52" name="object 14"/>
          <p:cNvSpPr/>
          <p:nvPr/>
        </p:nvSpPr>
        <p:spPr>
          <a:xfrm>
            <a:off x="3004920" y="1699200"/>
            <a:ext cx="38782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analisada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este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WAGNER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20.060.598/0001-11,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97,00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(unitário)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" strike="noStrike">
                <a:latin typeface="Verdana"/>
              </a:rPr>
              <a:t> o 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53" name="object 15"/>
          <p:cNvSpPr/>
          <p:nvPr/>
        </p:nvSpPr>
        <p:spPr>
          <a:xfrm>
            <a:off x="488880" y="2204280"/>
            <a:ext cx="12283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54" name="object 16"/>
          <p:cNvSpPr/>
          <p:nvPr/>
        </p:nvSpPr>
        <p:spPr>
          <a:xfrm>
            <a:off x="488880" y="2823840"/>
            <a:ext cx="55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55" name="object 17"/>
          <p:cNvSpPr/>
          <p:nvPr/>
        </p:nvSpPr>
        <p:spPr>
          <a:xfrm>
            <a:off x="3004920" y="2823840"/>
            <a:ext cx="28382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56" name="object 18"/>
          <p:cNvSpPr/>
          <p:nvPr/>
        </p:nvSpPr>
        <p:spPr>
          <a:xfrm>
            <a:off x="488880" y="3271680"/>
            <a:ext cx="10195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 do tempo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57" name="object 19"/>
          <p:cNvSpPr/>
          <p:nvPr/>
        </p:nvSpPr>
        <p:spPr>
          <a:xfrm>
            <a:off x="488880" y="3662280"/>
            <a:ext cx="127656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58" name="object 20"/>
          <p:cNvSpPr/>
          <p:nvPr/>
        </p:nvSpPr>
        <p:spPr>
          <a:xfrm>
            <a:off x="1832760" y="3719520"/>
            <a:ext cx="59652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12:16:00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12:16:00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59" name="object 21"/>
          <p:cNvSpPr/>
          <p:nvPr/>
        </p:nvSpPr>
        <p:spPr>
          <a:xfrm>
            <a:off x="3004920" y="377676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60" name="object 22"/>
          <p:cNvSpPr/>
          <p:nvPr/>
        </p:nvSpPr>
        <p:spPr>
          <a:xfrm>
            <a:off x="488880" y="4500720"/>
            <a:ext cx="60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61" name="object 23"/>
          <p:cNvSpPr/>
          <p:nvPr/>
        </p:nvSpPr>
        <p:spPr>
          <a:xfrm>
            <a:off x="1832760" y="432936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13:14:40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62" name="object 24"/>
          <p:cNvSpPr/>
          <p:nvPr/>
        </p:nvSpPr>
        <p:spPr>
          <a:xfrm>
            <a:off x="3004920" y="4500720"/>
            <a:ext cx="318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Fornecedor WAGNER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63" name="object 25"/>
          <p:cNvSpPr/>
          <p:nvPr/>
        </p:nvSpPr>
        <p:spPr>
          <a:xfrm>
            <a:off x="460440" y="4977360"/>
            <a:ext cx="200124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troca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mensagens.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64" name="object 26"/>
          <p:cNvSpPr/>
          <p:nvPr/>
        </p:nvSpPr>
        <p:spPr>
          <a:xfrm>
            <a:off x="460440" y="5615640"/>
            <a:ext cx="6570720" cy="12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10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Mouse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USB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1000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dpi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 lote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 adjudicado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ROGERIO FEIJO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KOZOROSKI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CNPJ/CPF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06.990.361/0001-09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R$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47,00</a:t>
            </a:r>
            <a:r>
              <a:rPr b="1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" strike="noStrike">
                <a:latin typeface="Verdana"/>
              </a:rPr>
              <a:t> Unitário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25/02/2022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13:15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Sonia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Silveira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65" name="object 27"/>
          <p:cNvSpPr/>
          <p:nvPr/>
        </p:nvSpPr>
        <p:spPr>
          <a:xfrm>
            <a:off x="488880" y="7054920"/>
            <a:ext cx="1991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Vencedor</a:t>
            </a:r>
            <a:r>
              <a:rPr b="0" lang="pt-BR" sz="750" spc="18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66" name="object 28"/>
          <p:cNvSpPr/>
          <p:nvPr/>
        </p:nvSpPr>
        <p:spPr>
          <a:xfrm>
            <a:off x="3204720" y="7054920"/>
            <a:ext cx="848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Global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67" name="object 29"/>
          <p:cNvSpPr/>
          <p:nvPr/>
        </p:nvSpPr>
        <p:spPr>
          <a:xfrm>
            <a:off x="4853520" y="705492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68" name="object 30"/>
          <p:cNvSpPr/>
          <p:nvPr/>
        </p:nvSpPr>
        <p:spPr>
          <a:xfrm>
            <a:off x="5682600" y="6997680"/>
            <a:ext cx="13021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717480"/>
              </a:tabLst>
            </a:pP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717480"/>
              </a:tabLst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71748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717480"/>
              </a:tabLst>
            </a:pPr>
            <a:r>
              <a:rPr b="0" lang="pt-BR" sz="750" spc="-1" strike="noStrike">
                <a:latin typeface="Verdana"/>
              </a:rPr>
              <a:t>11:05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12:14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69" name="object 31"/>
          <p:cNvSpPr/>
          <p:nvPr/>
        </p:nvSpPr>
        <p:spPr>
          <a:xfrm>
            <a:off x="488880" y="7273800"/>
            <a:ext cx="7891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 FEIJO 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70" name="object 32"/>
          <p:cNvSpPr/>
          <p:nvPr/>
        </p:nvSpPr>
        <p:spPr>
          <a:xfrm>
            <a:off x="1556280" y="7331040"/>
            <a:ext cx="4626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R$ 47,00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71" name="object 33"/>
          <p:cNvSpPr/>
          <p:nvPr/>
        </p:nvSpPr>
        <p:spPr>
          <a:xfrm>
            <a:off x="3204720" y="7331040"/>
            <a:ext cx="618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R$ 1.175,00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72" name="object 34"/>
          <p:cNvSpPr/>
          <p:nvPr/>
        </p:nvSpPr>
        <p:spPr>
          <a:xfrm>
            <a:off x="4853520" y="7273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10:24:54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2973" name="object 35"/>
          <p:cNvGraphicFramePr/>
          <p:nvPr/>
        </p:nvGraphicFramePr>
        <p:xfrm>
          <a:off x="557280" y="7752960"/>
          <a:ext cx="5092920" cy="277560"/>
        </p:xfrm>
        <a:graphic>
          <a:graphicData uri="http://schemas.openxmlformats.org/drawingml/2006/table">
            <a:tbl>
              <a:tblPr/>
              <a:tblGrid>
                <a:gridCol w="375120"/>
                <a:gridCol w="813960"/>
                <a:gridCol w="1431720"/>
                <a:gridCol w="1215720"/>
                <a:gridCol w="1256400"/>
              </a:tblGrid>
              <a:tr h="138600">
                <a:tc>
                  <a:txBody>
                    <a:bodyPr lIns="0" rIns="0" tIns="36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Seq.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2916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Código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Item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982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1476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Quantidade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Valor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Unitário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960">
                <a:tc>
                  <a:txBody>
                    <a:bodyPr lIns="0" rIns="0" tIns="2340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916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1440777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9828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Mouse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USB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1000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dpi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476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47,00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2974" name="object 36"/>
          <p:cNvSpPr/>
          <p:nvPr/>
        </p:nvSpPr>
        <p:spPr>
          <a:xfrm>
            <a:off x="460440" y="828396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11/02/2022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75" name="object 37"/>
          <p:cNvSpPr/>
          <p:nvPr/>
        </p:nvSpPr>
        <p:spPr>
          <a:xfrm>
            <a:off x="3852720" y="858888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09:01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76" name="object 38"/>
          <p:cNvSpPr/>
          <p:nvPr/>
        </p:nvSpPr>
        <p:spPr>
          <a:xfrm>
            <a:off x="460440" y="9265680"/>
            <a:ext cx="6616440" cy="104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1440777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Mouse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USB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1000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dpi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complementar: </a:t>
            </a:r>
            <a:r>
              <a:rPr b="0" lang="pt-BR" sz="750" spc="-1" strike="noStrike">
                <a:latin typeface="Verdana"/>
              </a:rPr>
              <a:t>Mouse USB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dpi; Cor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preta;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Dimensões (L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X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 X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A):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94,85 x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57 x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39,11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mm; </a:t>
            </a:r>
            <a:r>
              <a:rPr b="0" lang="pt-BR" sz="750" spc="-7" strike="noStrike">
                <a:latin typeface="Verdana"/>
              </a:rPr>
              <a:t>Garantia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fabricante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anos,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8928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7" name="object 99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978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402CA141-611C-4E9E-BF32-FCF126985E12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979" name="object 2"/>
          <p:cNvSpPr/>
          <p:nvPr/>
        </p:nvSpPr>
        <p:spPr>
          <a:xfrm>
            <a:off x="323280" y="165240"/>
            <a:ext cx="4526640" cy="7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3570480"/>
              </a:tabLst>
            </a:pPr>
            <a:r>
              <a:rPr b="0" lang="pt-BR" sz="800" spc="-1" strike="noStrike">
                <a:latin typeface="Arial MT"/>
              </a:rPr>
              <a:t>25/02/2022 13:16</a:t>
            </a:r>
            <a:r>
              <a:rPr b="0" lang="pt-BR" sz="800" spc="-1" strike="noStrike">
                <a:latin typeface="Arial MT"/>
              </a:rPr>
              <a:t>	</a:t>
            </a: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3570480"/>
              </a:tabLst>
            </a:pPr>
            <a:endParaRPr b="0" lang="pt-BR" sz="80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780"/>
              </a:spcBef>
              <a:buNone/>
              <a:tabLst>
                <a:tab algn="l" pos="357048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374"/>
              </a:spcBef>
              <a:buNone/>
              <a:tabLst>
                <a:tab algn="l" pos="357048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80" name="object 3"/>
          <p:cNvSpPr/>
          <p:nvPr/>
        </p:nvSpPr>
        <p:spPr>
          <a:xfrm>
            <a:off x="488880" y="98460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81" name="object 4"/>
          <p:cNvSpPr/>
          <p:nvPr/>
        </p:nvSpPr>
        <p:spPr>
          <a:xfrm>
            <a:off x="3033360" y="98460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82" name="object 5"/>
          <p:cNvSpPr/>
          <p:nvPr/>
        </p:nvSpPr>
        <p:spPr>
          <a:xfrm>
            <a:off x="3967200" y="870120"/>
            <a:ext cx="3070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83" name="object 6"/>
          <p:cNvSpPr/>
          <p:nvPr/>
        </p:nvSpPr>
        <p:spPr>
          <a:xfrm>
            <a:off x="3967200" y="1099080"/>
            <a:ext cx="271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84" name="object 7"/>
          <p:cNvSpPr/>
          <p:nvPr/>
        </p:nvSpPr>
        <p:spPr>
          <a:xfrm>
            <a:off x="4453200" y="927360"/>
            <a:ext cx="37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85" name="object 8"/>
          <p:cNvSpPr/>
          <p:nvPr/>
        </p:nvSpPr>
        <p:spPr>
          <a:xfrm>
            <a:off x="3942000" y="984600"/>
            <a:ext cx="8182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Unitário</a:t>
            </a:r>
            <a:r>
              <a:rPr b="1" lang="pt-BR" sz="750" spc="111" strike="noStrike">
                <a:latin typeface="Verdana"/>
              </a:rPr>
              <a:t> </a:t>
            </a:r>
            <a:r>
              <a:rPr b="1" lang="pt-BR" sz="1129" spc="-1" strike="noStrike" baseline="-33000">
                <a:latin typeface="Verdana"/>
              </a:rPr>
              <a:t>Hora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986" name="object 9"/>
          <p:cNvSpPr/>
          <p:nvPr/>
        </p:nvSpPr>
        <p:spPr>
          <a:xfrm>
            <a:off x="5072760" y="984600"/>
            <a:ext cx="163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ME/EPP</a:t>
            </a:r>
            <a:r>
              <a:rPr b="1" lang="pt-BR" sz="750" spc="9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87" name="object 10"/>
          <p:cNvSpPr/>
          <p:nvPr/>
        </p:nvSpPr>
        <p:spPr>
          <a:xfrm>
            <a:off x="488880" y="131796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88" name="object 11"/>
          <p:cNvSpPr/>
          <p:nvPr/>
        </p:nvSpPr>
        <p:spPr>
          <a:xfrm>
            <a:off x="3033360" y="137520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89" name="object 12"/>
          <p:cNvSpPr/>
          <p:nvPr/>
        </p:nvSpPr>
        <p:spPr>
          <a:xfrm>
            <a:off x="3007800" y="1261080"/>
            <a:ext cx="12866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20.060.598/0001-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50,00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990" name="object 13"/>
          <p:cNvSpPr/>
          <p:nvPr/>
        </p:nvSpPr>
        <p:spPr>
          <a:xfrm>
            <a:off x="4453200" y="13752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18:12:58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91" name="object 14"/>
          <p:cNvSpPr/>
          <p:nvPr/>
        </p:nvSpPr>
        <p:spPr>
          <a:xfrm>
            <a:off x="4428000" y="126108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992" name="object 15"/>
          <p:cNvSpPr/>
          <p:nvPr/>
        </p:nvSpPr>
        <p:spPr>
          <a:xfrm>
            <a:off x="5549040" y="1261080"/>
            <a:ext cx="952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93" name="object 16"/>
          <p:cNvSpPr/>
          <p:nvPr/>
        </p:nvSpPr>
        <p:spPr>
          <a:xfrm>
            <a:off x="488880" y="1537200"/>
            <a:ext cx="2282400" cy="113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Mouse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USB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1000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dpi</a:t>
            </a:r>
            <a:endParaRPr b="0" lang="pt-BR" sz="750" spc="-1" strike="noStrike">
              <a:latin typeface="Arial"/>
            </a:endParaRPr>
          </a:p>
          <a:p>
            <a:pPr marL="184320" algn="ctr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C3PLUS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MS35BK</a:t>
            </a:r>
            <a:endParaRPr b="0" lang="pt-BR" sz="750" spc="-1" strike="noStrike">
              <a:latin typeface="Arial"/>
            </a:endParaRPr>
          </a:p>
          <a:p>
            <a:pPr marL="184320"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Mouse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USB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1000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dpi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LOGITECH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94" name="object 17"/>
          <p:cNvSpPr/>
          <p:nvPr/>
        </p:nvSpPr>
        <p:spPr>
          <a:xfrm>
            <a:off x="3033360" y="1870920"/>
            <a:ext cx="9082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28.428.374/0001-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95" name="object 18"/>
          <p:cNvSpPr/>
          <p:nvPr/>
        </p:nvSpPr>
        <p:spPr>
          <a:xfrm>
            <a:off x="3967200" y="19278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96" name="object 19"/>
          <p:cNvSpPr/>
          <p:nvPr/>
        </p:nvSpPr>
        <p:spPr>
          <a:xfrm>
            <a:off x="4453200" y="1870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15:16:17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97" name="object 20"/>
          <p:cNvSpPr/>
          <p:nvPr/>
        </p:nvSpPr>
        <p:spPr>
          <a:xfrm>
            <a:off x="5072760" y="192780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98" name="object 21"/>
          <p:cNvSpPr/>
          <p:nvPr/>
        </p:nvSpPr>
        <p:spPr>
          <a:xfrm>
            <a:off x="5549040" y="192780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99" name="object 22"/>
          <p:cNvSpPr/>
          <p:nvPr/>
        </p:nvSpPr>
        <p:spPr>
          <a:xfrm>
            <a:off x="488880" y="25380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00" name="object 23"/>
          <p:cNvSpPr/>
          <p:nvPr/>
        </p:nvSpPr>
        <p:spPr>
          <a:xfrm>
            <a:off x="3033360" y="259488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01" name="object 24"/>
          <p:cNvSpPr/>
          <p:nvPr/>
        </p:nvSpPr>
        <p:spPr>
          <a:xfrm>
            <a:off x="3007800" y="2480760"/>
            <a:ext cx="12866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75,00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002" name="object 25"/>
          <p:cNvSpPr/>
          <p:nvPr/>
        </p:nvSpPr>
        <p:spPr>
          <a:xfrm>
            <a:off x="4453200" y="25948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18:06:34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03" name="object 26"/>
          <p:cNvSpPr/>
          <p:nvPr/>
        </p:nvSpPr>
        <p:spPr>
          <a:xfrm>
            <a:off x="4428000" y="248076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004" name="object 27"/>
          <p:cNvSpPr/>
          <p:nvPr/>
        </p:nvSpPr>
        <p:spPr>
          <a:xfrm>
            <a:off x="5549040" y="253800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05" name="object 28"/>
          <p:cNvSpPr/>
          <p:nvPr/>
        </p:nvSpPr>
        <p:spPr>
          <a:xfrm>
            <a:off x="488880" y="2756880"/>
            <a:ext cx="1870200" cy="68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Mouse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USB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1000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dpi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LOGITEC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M90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84320" algn="ctr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06" name="object 29"/>
          <p:cNvSpPr/>
          <p:nvPr/>
        </p:nvSpPr>
        <p:spPr>
          <a:xfrm>
            <a:off x="3033360" y="314784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07" name="object 30"/>
          <p:cNvSpPr/>
          <p:nvPr/>
        </p:nvSpPr>
        <p:spPr>
          <a:xfrm>
            <a:off x="3007800" y="3033360"/>
            <a:ext cx="12866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33.800.564/0001-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75,35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008" name="object 31"/>
          <p:cNvSpPr/>
          <p:nvPr/>
        </p:nvSpPr>
        <p:spPr>
          <a:xfrm>
            <a:off x="4453200" y="31478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00:26:40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09" name="object 32"/>
          <p:cNvSpPr/>
          <p:nvPr/>
        </p:nvSpPr>
        <p:spPr>
          <a:xfrm>
            <a:off x="4428000" y="303336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010" name="object 33"/>
          <p:cNvSpPr/>
          <p:nvPr/>
        </p:nvSpPr>
        <p:spPr>
          <a:xfrm>
            <a:off x="5549040" y="309060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11" name="object 34"/>
          <p:cNvSpPr/>
          <p:nvPr/>
        </p:nvSpPr>
        <p:spPr>
          <a:xfrm>
            <a:off x="660600" y="3309840"/>
            <a:ext cx="155160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Mouse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USB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1000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dpi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HP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X1000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12" name="object 35"/>
          <p:cNvSpPr/>
          <p:nvPr/>
        </p:nvSpPr>
        <p:spPr>
          <a:xfrm>
            <a:off x="488880" y="3643200"/>
            <a:ext cx="2285640" cy="57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ARCA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EMPRESARIAIS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Mouse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USB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1000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dpi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MULTILASER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MULTILASER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13" name="object 36"/>
          <p:cNvSpPr/>
          <p:nvPr/>
        </p:nvSpPr>
        <p:spPr>
          <a:xfrm>
            <a:off x="3033360" y="370044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14" name="object 37"/>
          <p:cNvSpPr/>
          <p:nvPr/>
        </p:nvSpPr>
        <p:spPr>
          <a:xfrm>
            <a:off x="3007800" y="358596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42.603.698/0001-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125,00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015" name="object 38"/>
          <p:cNvSpPr/>
          <p:nvPr/>
        </p:nvSpPr>
        <p:spPr>
          <a:xfrm>
            <a:off x="4453200" y="37004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16:00:06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16" name="object 39"/>
          <p:cNvSpPr/>
          <p:nvPr/>
        </p:nvSpPr>
        <p:spPr>
          <a:xfrm>
            <a:off x="4428000" y="358596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017" name="object 40"/>
          <p:cNvSpPr/>
          <p:nvPr/>
        </p:nvSpPr>
        <p:spPr>
          <a:xfrm>
            <a:off x="5549040" y="364320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18" name="object 41"/>
          <p:cNvSpPr/>
          <p:nvPr/>
        </p:nvSpPr>
        <p:spPr>
          <a:xfrm>
            <a:off x="488880" y="4310280"/>
            <a:ext cx="2384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MIDIA</a:t>
            </a:r>
            <a:r>
              <a:rPr b="0" lang="pt-BR" sz="750" spc="-7" strike="noStrike">
                <a:latin typeface="Verdana"/>
              </a:rPr>
              <a:t> SUPRIMENTOS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INFORMATICA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19" name="object 42"/>
          <p:cNvSpPr/>
          <p:nvPr/>
        </p:nvSpPr>
        <p:spPr>
          <a:xfrm>
            <a:off x="3033360" y="436752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20" name="object 43"/>
          <p:cNvSpPr/>
          <p:nvPr/>
        </p:nvSpPr>
        <p:spPr>
          <a:xfrm>
            <a:off x="3007800" y="425304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13.383.196/0001-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150,00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021" name="object 44"/>
          <p:cNvSpPr/>
          <p:nvPr/>
        </p:nvSpPr>
        <p:spPr>
          <a:xfrm>
            <a:off x="4453200" y="43675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17:33:01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22" name="object 45"/>
          <p:cNvSpPr/>
          <p:nvPr/>
        </p:nvSpPr>
        <p:spPr>
          <a:xfrm>
            <a:off x="4428000" y="425304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023" name="object 46"/>
          <p:cNvSpPr/>
          <p:nvPr/>
        </p:nvSpPr>
        <p:spPr>
          <a:xfrm>
            <a:off x="5549040" y="4138920"/>
            <a:ext cx="139464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10:12:06: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dia.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desclassificada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24" name="object 47"/>
          <p:cNvSpPr/>
          <p:nvPr/>
        </p:nvSpPr>
        <p:spPr>
          <a:xfrm>
            <a:off x="660600" y="4644000"/>
            <a:ext cx="16455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 1: Mouse USB 1000 dpi 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HAYOM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MU2914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25" name="object 48"/>
          <p:cNvSpPr/>
          <p:nvPr/>
        </p:nvSpPr>
        <p:spPr>
          <a:xfrm>
            <a:off x="488880" y="4977360"/>
            <a:ext cx="1722960" cy="57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Mouse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USB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1000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dpi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HP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X1000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26" name="object 49"/>
          <p:cNvSpPr/>
          <p:nvPr/>
        </p:nvSpPr>
        <p:spPr>
          <a:xfrm>
            <a:off x="3033360" y="503460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27" name="object 50"/>
          <p:cNvSpPr/>
          <p:nvPr/>
        </p:nvSpPr>
        <p:spPr>
          <a:xfrm>
            <a:off x="3007800" y="492012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500,00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028" name="object 51"/>
          <p:cNvSpPr/>
          <p:nvPr/>
        </p:nvSpPr>
        <p:spPr>
          <a:xfrm>
            <a:off x="4453200" y="50346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19:36:55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29" name="object 52"/>
          <p:cNvSpPr/>
          <p:nvPr/>
        </p:nvSpPr>
        <p:spPr>
          <a:xfrm>
            <a:off x="4428000" y="492012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030" name="object 53"/>
          <p:cNvSpPr/>
          <p:nvPr/>
        </p:nvSpPr>
        <p:spPr>
          <a:xfrm>
            <a:off x="5549040" y="497736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31" name="object 54"/>
          <p:cNvSpPr/>
          <p:nvPr/>
        </p:nvSpPr>
        <p:spPr>
          <a:xfrm>
            <a:off x="460440" y="5663520"/>
            <a:ext cx="31932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32" name="object 55"/>
          <p:cNvSpPr/>
          <p:nvPr/>
        </p:nvSpPr>
        <p:spPr>
          <a:xfrm>
            <a:off x="488880" y="596844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33" name="object 56"/>
          <p:cNvSpPr/>
          <p:nvPr/>
        </p:nvSpPr>
        <p:spPr>
          <a:xfrm>
            <a:off x="2137680" y="596844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34" name="object 57"/>
          <p:cNvSpPr/>
          <p:nvPr/>
        </p:nvSpPr>
        <p:spPr>
          <a:xfrm>
            <a:off x="5339520" y="6082920"/>
            <a:ext cx="442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35" name="object 58"/>
          <p:cNvSpPr/>
          <p:nvPr/>
        </p:nvSpPr>
        <p:spPr>
          <a:xfrm>
            <a:off x="4100760" y="5853960"/>
            <a:ext cx="275616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1251000"/>
                <a:tab algn="l" pos="1870560"/>
              </a:tabLst>
            </a:pPr>
            <a:r>
              <a:rPr b="0" lang="pt-BR" sz="750" spc="-1" strike="noStrike">
                <a:latin typeface="Verdana"/>
              </a:rPr>
              <a:t>Data /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8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36" name="object 59"/>
          <p:cNvSpPr/>
          <p:nvPr/>
        </p:nvSpPr>
        <p:spPr>
          <a:xfrm>
            <a:off x="4100760" y="6035040"/>
            <a:ext cx="121572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6318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10:25:07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10:48:05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37" name="object 60"/>
          <p:cNvSpPr/>
          <p:nvPr/>
        </p:nvSpPr>
        <p:spPr>
          <a:xfrm>
            <a:off x="488880" y="63018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38" name="object 61"/>
          <p:cNvSpPr/>
          <p:nvPr/>
        </p:nvSpPr>
        <p:spPr>
          <a:xfrm>
            <a:off x="2137680" y="630180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39" name="object 62"/>
          <p:cNvSpPr/>
          <p:nvPr/>
        </p:nvSpPr>
        <p:spPr>
          <a:xfrm>
            <a:off x="5959080" y="6244920"/>
            <a:ext cx="952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40" name="object 63"/>
          <p:cNvSpPr/>
          <p:nvPr/>
        </p:nvSpPr>
        <p:spPr>
          <a:xfrm>
            <a:off x="488880" y="657828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41" name="object 64"/>
          <p:cNvSpPr/>
          <p:nvPr/>
        </p:nvSpPr>
        <p:spPr>
          <a:xfrm>
            <a:off x="2137680" y="65782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42" name="object 65"/>
          <p:cNvSpPr/>
          <p:nvPr/>
        </p:nvSpPr>
        <p:spPr>
          <a:xfrm>
            <a:off x="4075200" y="6521040"/>
            <a:ext cx="266292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1129" spc="-7" strike="noStrike" baseline="-33000">
                <a:latin typeface="Verdana"/>
              </a:rPr>
              <a:t>CLASSIFICADO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043" name="object 66"/>
          <p:cNvSpPr/>
          <p:nvPr/>
        </p:nvSpPr>
        <p:spPr>
          <a:xfrm>
            <a:off x="4100760" y="6588000"/>
            <a:ext cx="1714320" cy="11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10:24:54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11:05:58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12:14:58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10:23:37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10:23:10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18:12:58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44" name="object 67"/>
          <p:cNvSpPr/>
          <p:nvPr/>
        </p:nvSpPr>
        <p:spPr>
          <a:xfrm>
            <a:off x="488880" y="685476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45" name="object 68"/>
          <p:cNvSpPr/>
          <p:nvPr/>
        </p:nvSpPr>
        <p:spPr>
          <a:xfrm>
            <a:off x="2137680" y="685476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46" name="object 69"/>
          <p:cNvSpPr/>
          <p:nvPr/>
        </p:nvSpPr>
        <p:spPr>
          <a:xfrm>
            <a:off x="5959080" y="6797520"/>
            <a:ext cx="952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47" name="object 70"/>
          <p:cNvSpPr/>
          <p:nvPr/>
        </p:nvSpPr>
        <p:spPr>
          <a:xfrm>
            <a:off x="488880" y="713088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48" name="object 71"/>
          <p:cNvSpPr/>
          <p:nvPr/>
        </p:nvSpPr>
        <p:spPr>
          <a:xfrm>
            <a:off x="2137680" y="71308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49" name="object 72"/>
          <p:cNvSpPr/>
          <p:nvPr/>
        </p:nvSpPr>
        <p:spPr>
          <a:xfrm>
            <a:off x="5959080" y="7130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50" name="object 73"/>
          <p:cNvSpPr/>
          <p:nvPr/>
        </p:nvSpPr>
        <p:spPr>
          <a:xfrm>
            <a:off x="488880" y="7407360"/>
            <a:ext cx="396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51" name="object 74"/>
          <p:cNvSpPr/>
          <p:nvPr/>
        </p:nvSpPr>
        <p:spPr>
          <a:xfrm>
            <a:off x="2137680" y="7407360"/>
            <a:ext cx="149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52" name="object 75"/>
          <p:cNvSpPr/>
          <p:nvPr/>
        </p:nvSpPr>
        <p:spPr>
          <a:xfrm>
            <a:off x="5959080" y="7350120"/>
            <a:ext cx="952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53" name="object 76"/>
          <p:cNvSpPr/>
          <p:nvPr/>
        </p:nvSpPr>
        <p:spPr>
          <a:xfrm>
            <a:off x="488880" y="7741080"/>
            <a:ext cx="396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65,00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54" name="object 77"/>
          <p:cNvSpPr/>
          <p:nvPr/>
        </p:nvSpPr>
        <p:spPr>
          <a:xfrm>
            <a:off x="2137680" y="7741080"/>
            <a:ext cx="1914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55" name="object 78"/>
          <p:cNvSpPr/>
          <p:nvPr/>
        </p:nvSpPr>
        <p:spPr>
          <a:xfrm>
            <a:off x="2112120" y="7626600"/>
            <a:ext cx="26100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31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24/02/2022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056" name="object 79"/>
          <p:cNvSpPr/>
          <p:nvPr/>
        </p:nvSpPr>
        <p:spPr>
          <a:xfrm>
            <a:off x="4100760" y="7797960"/>
            <a:ext cx="596520" cy="101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15:16:17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18:06:34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00:26:40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16:00:06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57" name="object 80"/>
          <p:cNvSpPr/>
          <p:nvPr/>
        </p:nvSpPr>
        <p:spPr>
          <a:xfrm>
            <a:off x="5959080" y="7741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58" name="object 81"/>
          <p:cNvSpPr/>
          <p:nvPr/>
        </p:nvSpPr>
        <p:spPr>
          <a:xfrm>
            <a:off x="488880" y="8074440"/>
            <a:ext cx="396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75,00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59" name="object 82"/>
          <p:cNvSpPr/>
          <p:nvPr/>
        </p:nvSpPr>
        <p:spPr>
          <a:xfrm>
            <a:off x="2137680" y="807444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60" name="object 83"/>
          <p:cNvSpPr/>
          <p:nvPr/>
        </p:nvSpPr>
        <p:spPr>
          <a:xfrm>
            <a:off x="5959080" y="8074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61" name="object 84"/>
          <p:cNvSpPr/>
          <p:nvPr/>
        </p:nvSpPr>
        <p:spPr>
          <a:xfrm>
            <a:off x="488880" y="8350920"/>
            <a:ext cx="396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75,35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62" name="object 85"/>
          <p:cNvSpPr/>
          <p:nvPr/>
        </p:nvSpPr>
        <p:spPr>
          <a:xfrm>
            <a:off x="2137680" y="835092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63" name="object 86"/>
          <p:cNvSpPr/>
          <p:nvPr/>
        </p:nvSpPr>
        <p:spPr>
          <a:xfrm>
            <a:off x="5959080" y="8350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64" name="object 87"/>
          <p:cNvSpPr/>
          <p:nvPr/>
        </p:nvSpPr>
        <p:spPr>
          <a:xfrm>
            <a:off x="488880" y="862704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125,00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65" name="object 88"/>
          <p:cNvSpPr/>
          <p:nvPr/>
        </p:nvSpPr>
        <p:spPr>
          <a:xfrm>
            <a:off x="2137680" y="8627040"/>
            <a:ext cx="1891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ARCA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EMPRESARIAIS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66" name="object 89"/>
          <p:cNvSpPr/>
          <p:nvPr/>
        </p:nvSpPr>
        <p:spPr>
          <a:xfrm>
            <a:off x="5959080" y="8627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67" name="object 90"/>
          <p:cNvSpPr/>
          <p:nvPr/>
        </p:nvSpPr>
        <p:spPr>
          <a:xfrm>
            <a:off x="488880" y="913212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150,00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68" name="object 91"/>
          <p:cNvSpPr/>
          <p:nvPr/>
        </p:nvSpPr>
        <p:spPr>
          <a:xfrm>
            <a:off x="2137680" y="9074880"/>
            <a:ext cx="13971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MIDIA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SUPRIMENTOS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69" name="object 92"/>
          <p:cNvSpPr/>
          <p:nvPr/>
        </p:nvSpPr>
        <p:spPr>
          <a:xfrm>
            <a:off x="4100760" y="90748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17:33:01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70" name="object 93"/>
          <p:cNvSpPr/>
          <p:nvPr/>
        </p:nvSpPr>
        <p:spPr>
          <a:xfrm>
            <a:off x="5959080" y="8846280"/>
            <a:ext cx="978840" cy="69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10:12:06: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desclassificada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71" name="object 94"/>
          <p:cNvSpPr/>
          <p:nvPr/>
        </p:nvSpPr>
        <p:spPr>
          <a:xfrm>
            <a:off x="488880" y="963720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72" name="object 95"/>
          <p:cNvSpPr/>
          <p:nvPr/>
        </p:nvSpPr>
        <p:spPr>
          <a:xfrm>
            <a:off x="2137680" y="96372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73" name="object 96"/>
          <p:cNvSpPr/>
          <p:nvPr/>
        </p:nvSpPr>
        <p:spPr>
          <a:xfrm>
            <a:off x="4100760" y="9579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19:36:55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74" name="object 97"/>
          <p:cNvSpPr/>
          <p:nvPr/>
        </p:nvSpPr>
        <p:spPr>
          <a:xfrm>
            <a:off x="5959080" y="9637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75" name="object 98"/>
          <p:cNvSpPr/>
          <p:nvPr/>
        </p:nvSpPr>
        <p:spPr>
          <a:xfrm>
            <a:off x="460440" y="10046880"/>
            <a:ext cx="713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Classificação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object 49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077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1AE93244-737D-4D7C-8EA9-E133C7E288A0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3078" name="object 2"/>
          <p:cNvSpPr/>
          <p:nvPr/>
        </p:nvSpPr>
        <p:spPr>
          <a:xfrm>
            <a:off x="323280" y="165240"/>
            <a:ext cx="113328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13:16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7" strike="noStrike">
                <a:latin typeface="Verdana"/>
              </a:rPr>
              <a:t>Posição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79" name="object 3"/>
          <p:cNvSpPr/>
          <p:nvPr/>
        </p:nvSpPr>
        <p:spPr>
          <a:xfrm>
            <a:off x="388152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080" name="object 4"/>
          <p:cNvSpPr/>
          <p:nvPr/>
        </p:nvSpPr>
        <p:spPr>
          <a:xfrm>
            <a:off x="5437800" y="355680"/>
            <a:ext cx="4860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81" name="object 5"/>
          <p:cNvSpPr/>
          <p:nvPr/>
        </p:nvSpPr>
        <p:spPr>
          <a:xfrm>
            <a:off x="6398640" y="355680"/>
            <a:ext cx="681480" cy="57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1320" indent="-10908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Melhor Oferta  Global (R$)</a:t>
            </a:r>
            <a:endParaRPr b="0" lang="pt-BR" sz="750" spc="-1" strike="noStrike">
              <a:latin typeface="Arial"/>
            </a:endParaRPr>
          </a:p>
          <a:p>
            <a:pPr marL="121320" indent="-109080">
              <a:lnSpc>
                <a:spcPct val="100000"/>
              </a:lnSpc>
              <a:spcBef>
                <a:spcPts val="34"/>
              </a:spcBef>
              <a:buNone/>
              <a:tabLst>
                <a:tab algn="l" pos="0"/>
              </a:tabLst>
            </a:pPr>
            <a:endParaRPr b="0" lang="pt-BR" sz="750" spc="-1" strike="noStrike">
              <a:latin typeface="Arial"/>
            </a:endParaRPr>
          </a:p>
          <a:p>
            <a:pPr marL="121320" indent="-10908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1.175,00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82" name="object 6"/>
          <p:cNvSpPr/>
          <p:nvPr/>
        </p:nvSpPr>
        <p:spPr>
          <a:xfrm>
            <a:off x="488880" y="68904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83" name="object 7"/>
          <p:cNvSpPr/>
          <p:nvPr/>
        </p:nvSpPr>
        <p:spPr>
          <a:xfrm>
            <a:off x="898920" y="68904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84" name="object 8"/>
          <p:cNvSpPr/>
          <p:nvPr/>
        </p:nvSpPr>
        <p:spPr>
          <a:xfrm>
            <a:off x="5226840" y="631800"/>
            <a:ext cx="9082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85" name="object 9"/>
          <p:cNvSpPr/>
          <p:nvPr/>
        </p:nvSpPr>
        <p:spPr>
          <a:xfrm>
            <a:off x="488880" y="96552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86" name="object 10"/>
          <p:cNvSpPr/>
          <p:nvPr/>
        </p:nvSpPr>
        <p:spPr>
          <a:xfrm>
            <a:off x="898920" y="1022760"/>
            <a:ext cx="1085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87" name="object 11"/>
          <p:cNvSpPr/>
          <p:nvPr/>
        </p:nvSpPr>
        <p:spPr>
          <a:xfrm>
            <a:off x="898920" y="908280"/>
            <a:ext cx="52365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22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28.428.374/0001-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88" name="object 12"/>
          <p:cNvSpPr/>
          <p:nvPr/>
        </p:nvSpPr>
        <p:spPr>
          <a:xfrm>
            <a:off x="5226840" y="974880"/>
            <a:ext cx="908280" cy="100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algn="ctr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21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33.800.564/0001-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68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42.603.698/0001-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80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81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89" name="object 13"/>
          <p:cNvSpPr/>
          <p:nvPr/>
        </p:nvSpPr>
        <p:spPr>
          <a:xfrm>
            <a:off x="6622200" y="965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1.625,00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90" name="object 14"/>
          <p:cNvSpPr/>
          <p:nvPr/>
        </p:nvSpPr>
        <p:spPr>
          <a:xfrm>
            <a:off x="488880" y="124164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91" name="object 15"/>
          <p:cNvSpPr/>
          <p:nvPr/>
        </p:nvSpPr>
        <p:spPr>
          <a:xfrm>
            <a:off x="898920" y="1241640"/>
            <a:ext cx="187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TARICK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KARIM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KHADER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03851673000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92" name="object 16"/>
          <p:cNvSpPr/>
          <p:nvPr/>
        </p:nvSpPr>
        <p:spPr>
          <a:xfrm>
            <a:off x="6622200" y="12416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1.883,75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93" name="object 17"/>
          <p:cNvSpPr/>
          <p:nvPr/>
        </p:nvSpPr>
        <p:spPr>
          <a:xfrm>
            <a:off x="488880" y="151812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94" name="object 18"/>
          <p:cNvSpPr/>
          <p:nvPr/>
        </p:nvSpPr>
        <p:spPr>
          <a:xfrm>
            <a:off x="898920" y="1518120"/>
            <a:ext cx="1891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ARCA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EMPRESARIAIS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95" name="object 19"/>
          <p:cNvSpPr/>
          <p:nvPr/>
        </p:nvSpPr>
        <p:spPr>
          <a:xfrm>
            <a:off x="6622200" y="1518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3.125,00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96" name="object 20"/>
          <p:cNvSpPr/>
          <p:nvPr/>
        </p:nvSpPr>
        <p:spPr>
          <a:xfrm>
            <a:off x="488880" y="179460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97" name="object 21"/>
          <p:cNvSpPr/>
          <p:nvPr/>
        </p:nvSpPr>
        <p:spPr>
          <a:xfrm>
            <a:off x="898920" y="17946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98" name="object 22"/>
          <p:cNvSpPr/>
          <p:nvPr/>
        </p:nvSpPr>
        <p:spPr>
          <a:xfrm>
            <a:off x="6561360" y="1794600"/>
            <a:ext cx="519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12.500,00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99" name="object 23"/>
          <p:cNvSpPr/>
          <p:nvPr/>
        </p:nvSpPr>
        <p:spPr>
          <a:xfrm>
            <a:off x="460440" y="2156760"/>
            <a:ext cx="2054520" cy="99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11:06:25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00" name="object 24"/>
          <p:cNvSpPr/>
          <p:nvPr/>
        </p:nvSpPr>
        <p:spPr>
          <a:xfrm>
            <a:off x="2814120" y="2509200"/>
            <a:ext cx="1080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 12:06:25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01" name="object 25"/>
          <p:cNvSpPr/>
          <p:nvPr/>
        </p:nvSpPr>
        <p:spPr>
          <a:xfrm>
            <a:off x="5139360" y="2556720"/>
            <a:ext cx="902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Reabertura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3102" name="object 26"/>
          <p:cNvGraphicFramePr/>
          <p:nvPr/>
        </p:nvGraphicFramePr>
        <p:xfrm>
          <a:off x="441360" y="3112200"/>
          <a:ext cx="5991480" cy="1687680"/>
        </p:xfrm>
        <a:graphic>
          <a:graphicData uri="http://schemas.openxmlformats.org/drawingml/2006/table">
            <a:tbl>
              <a:tblPr/>
              <a:tblGrid>
                <a:gridCol w="2004480"/>
                <a:gridCol w="1971360"/>
                <a:gridCol w="1177920"/>
                <a:gridCol w="837720"/>
              </a:tblGrid>
              <a:tr h="396000">
                <a:tc>
                  <a:txBody>
                    <a:bodyPr lIns="0" rIns="0" tIns="36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12:14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51516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51516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Aceita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rowSpan="2">
                  <a:tcPr anchor="t">
                    <a:noFill/>
                  </a:tcPr>
                </a:tc>
              </a:tr>
              <a:tr h="433440">
                <a:tc>
                  <a:txBody>
                    <a:bodyPr lIns="0" rIns="0" tIns="18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4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Prazos</a:t>
                      </a:r>
                      <a:r>
                        <a:rPr b="1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envio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documentação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17604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Início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Fim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Tipo</a:t>
                      </a:r>
                      <a:r>
                        <a:rPr b="0" lang="pt-BR" sz="750" spc="-5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Prazo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7604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12:16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12:46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Fechado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Normal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0440">
                <a:tc>
                  <a:txBody>
                    <a:bodyPr lIns="0" rIns="0" tIns="374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Resultado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32580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25/02/2022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12:46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5192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Usuário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5192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327600">
                        <a:lnSpc>
                          <a:spcPts val="128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3103" name="object 27"/>
          <p:cNvSpPr/>
          <p:nvPr/>
        </p:nvSpPr>
        <p:spPr>
          <a:xfrm>
            <a:off x="460440" y="4977360"/>
            <a:ext cx="5181840" cy="142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12:46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12:48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6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negociação.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6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Inabilitação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Desclassificação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04" name="object 28"/>
          <p:cNvSpPr/>
          <p:nvPr/>
        </p:nvSpPr>
        <p:spPr>
          <a:xfrm>
            <a:off x="469800" y="6301800"/>
            <a:ext cx="662040" cy="4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1400" bIns="0" anchor="t">
            <a:spAutoFit/>
          </a:bodyPr>
          <a:p>
            <a:pPr marL="12600">
              <a:lnSpc>
                <a:spcPct val="100000"/>
              </a:lnSpc>
              <a:spcBef>
                <a:spcPts val="326"/>
              </a:spcBef>
              <a:buNone/>
            </a:pPr>
            <a:r>
              <a:rPr b="1" lang="pt-BR" sz="750" spc="-1" strike="noStrike">
                <a:latin typeface="Verdana"/>
              </a:rPr>
              <a:t>Data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/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22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11:01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05" name="object 29"/>
          <p:cNvSpPr/>
          <p:nvPr/>
        </p:nvSpPr>
        <p:spPr>
          <a:xfrm>
            <a:off x="1375200" y="6330600"/>
            <a:ext cx="14493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83196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06" name="object 30"/>
          <p:cNvSpPr/>
          <p:nvPr/>
        </p:nvSpPr>
        <p:spPr>
          <a:xfrm>
            <a:off x="3652920" y="6301800"/>
            <a:ext cx="1138680" cy="52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1400" bIns="0" anchor="t">
            <a:spAutoFit/>
          </a:bodyPr>
          <a:p>
            <a:pPr marL="12600">
              <a:lnSpc>
                <a:spcPct val="100000"/>
              </a:lnSpc>
              <a:spcBef>
                <a:spcPts val="326"/>
              </a:spcBef>
              <a:buNone/>
            </a:pPr>
            <a:r>
              <a:rPr b="1" lang="pt-BR" sz="750" spc="-1" strike="noStrike">
                <a:latin typeface="Verdana"/>
              </a:rPr>
              <a:t>Próximo Classificado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224"/>
              </a:spcBef>
              <a:buNone/>
            </a:pPr>
            <a:r>
              <a:rPr b="0" lang="pt-BR" sz="750" spc="-1" strike="noStrike">
                <a:latin typeface="Verdana"/>
              </a:rPr>
              <a:t>ROGERIO FEIJO 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07" name="object 31"/>
          <p:cNvSpPr/>
          <p:nvPr/>
        </p:nvSpPr>
        <p:spPr>
          <a:xfrm>
            <a:off x="5034600" y="6301800"/>
            <a:ext cx="1625400" cy="4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1400" bIns="0" anchor="t">
            <a:spAutoFit/>
          </a:bodyPr>
          <a:p>
            <a:pPr marL="12600">
              <a:lnSpc>
                <a:spcPct val="100000"/>
              </a:lnSpc>
              <a:spcBef>
                <a:spcPts val="326"/>
              </a:spcBef>
              <a:buNone/>
            </a:pPr>
            <a:r>
              <a:rPr b="1" lang="pt-BR" sz="750" spc="-1" strike="noStrike">
                <a:latin typeface="Verdana"/>
              </a:rPr>
              <a:t>Motivo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224"/>
              </a:spcBef>
              <a:buNone/>
            </a:pPr>
            <a:r>
              <a:rPr b="0" lang="pt-BR" sz="750" spc="-7" strike="noStrike">
                <a:latin typeface="Verdana"/>
              </a:rPr>
              <a:t>garantia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fabricante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inferior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solicitado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08" name="object 32"/>
          <p:cNvSpPr/>
          <p:nvPr/>
        </p:nvSpPr>
        <p:spPr>
          <a:xfrm>
            <a:off x="1369080" y="6530760"/>
            <a:ext cx="186192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1129" spc="-7" strike="noStrike" baseline="33000">
                <a:latin typeface="Verdana"/>
              </a:rPr>
              <a:t>WAGNER</a:t>
            </a:r>
            <a:r>
              <a:rPr b="0" lang="pt-BR" sz="1129" spc="-38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BORBA</a:t>
            </a:r>
            <a:r>
              <a:rPr b="0" lang="pt-BR" sz="1129" spc="-32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DE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109" name="object 33"/>
          <p:cNvSpPr/>
          <p:nvPr/>
        </p:nvSpPr>
        <p:spPr>
          <a:xfrm>
            <a:off x="2214000" y="6587640"/>
            <a:ext cx="489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AZEVEDO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10" name="object 34"/>
          <p:cNvSpPr/>
          <p:nvPr/>
        </p:nvSpPr>
        <p:spPr>
          <a:xfrm>
            <a:off x="460440" y="694044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11" name="object 35"/>
          <p:cNvSpPr/>
          <p:nvPr/>
        </p:nvSpPr>
        <p:spPr>
          <a:xfrm>
            <a:off x="1899360" y="7083360"/>
            <a:ext cx="1049400" cy="451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10:07:14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10:12:07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10:12:57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10:23:00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10:47:06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10:48:05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10:48:17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21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egina</a:t>
            </a:r>
            <a:endParaRPr b="0" lang="pt-BR" sz="750" spc="-1" strike="noStrike">
              <a:latin typeface="Arial"/>
            </a:endParaRPr>
          </a:p>
          <a:p>
            <a:pPr marL="631800" indent="619200">
              <a:lnSpc>
                <a:spcPct val="100000"/>
              </a:lnSpc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12" name="object 36"/>
          <p:cNvSpPr/>
          <p:nvPr/>
        </p:nvSpPr>
        <p:spPr>
          <a:xfrm>
            <a:off x="3061800" y="713088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13" name="object 37"/>
          <p:cNvSpPr/>
          <p:nvPr/>
        </p:nvSpPr>
        <p:spPr>
          <a:xfrm>
            <a:off x="488880" y="746460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14" name="object 38"/>
          <p:cNvSpPr/>
          <p:nvPr/>
        </p:nvSpPr>
        <p:spPr>
          <a:xfrm>
            <a:off x="3061800" y="746460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15" name="object 39"/>
          <p:cNvSpPr/>
          <p:nvPr/>
        </p:nvSpPr>
        <p:spPr>
          <a:xfrm>
            <a:off x="488880" y="7912440"/>
            <a:ext cx="944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16" name="object 40"/>
          <p:cNvSpPr/>
          <p:nvPr/>
        </p:nvSpPr>
        <p:spPr>
          <a:xfrm>
            <a:off x="3061800" y="7969680"/>
            <a:ext cx="25632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conforme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9.4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17" name="object 41"/>
          <p:cNvSpPr/>
          <p:nvPr/>
        </p:nvSpPr>
        <p:spPr>
          <a:xfrm>
            <a:off x="488880" y="847476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18" name="object 42"/>
          <p:cNvSpPr/>
          <p:nvPr/>
        </p:nvSpPr>
        <p:spPr>
          <a:xfrm>
            <a:off x="3061800" y="847476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19" name="object 43"/>
          <p:cNvSpPr/>
          <p:nvPr/>
        </p:nvSpPr>
        <p:spPr>
          <a:xfrm>
            <a:off x="488880" y="8865360"/>
            <a:ext cx="1307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20" name="object 44"/>
          <p:cNvSpPr/>
          <p:nvPr/>
        </p:nvSpPr>
        <p:spPr>
          <a:xfrm>
            <a:off x="488880" y="914184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21" name="object 45"/>
          <p:cNvSpPr/>
          <p:nvPr/>
        </p:nvSpPr>
        <p:spPr>
          <a:xfrm>
            <a:off x="488880" y="9532440"/>
            <a:ext cx="736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22" name="object 46"/>
          <p:cNvSpPr/>
          <p:nvPr/>
        </p:nvSpPr>
        <p:spPr>
          <a:xfrm>
            <a:off x="3061800" y="9417960"/>
            <a:ext cx="3757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45,00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 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 lote,</a:t>
            </a:r>
            <a:r>
              <a:rPr b="0" lang="pt-BR" sz="750" spc="-7" strike="noStrike">
                <a:latin typeface="Verdana"/>
              </a:rPr>
              <a:t> WAGNER </a:t>
            </a:r>
            <a:r>
              <a:rPr b="0" lang="pt-BR" sz="750" spc="-1" strike="noStrike">
                <a:latin typeface="Verdana"/>
              </a:rPr>
              <a:t>BORBA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20.060.598/0001-11.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23" name="object 47"/>
          <p:cNvSpPr/>
          <p:nvPr/>
        </p:nvSpPr>
        <p:spPr>
          <a:xfrm>
            <a:off x="488880" y="9865800"/>
            <a:ext cx="132408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24" name="object 48"/>
          <p:cNvSpPr/>
          <p:nvPr/>
        </p:nvSpPr>
        <p:spPr>
          <a:xfrm>
            <a:off x="3061800" y="9865800"/>
            <a:ext cx="396216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para 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prazo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encerra </a:t>
            </a:r>
            <a:r>
              <a:rPr b="0" lang="pt-BR" sz="750" spc="-1" strike="noStrike">
                <a:latin typeface="Verdana"/>
              </a:rPr>
              <a:t>às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 11:48.</a:t>
            </a:r>
            <a:r>
              <a:rPr b="0" lang="pt-BR" sz="750" spc="-7" strike="noStrike">
                <a:latin typeface="Verdana"/>
              </a:rPr>
              <a:t> Utilize</a:t>
            </a:r>
            <a:r>
              <a:rPr b="0" lang="pt-BR" sz="750" spc="-1" strike="noStrike">
                <a:latin typeface="Verdana"/>
              </a:rPr>
              <a:t> 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opção "Julgamento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Proposta"</a:t>
            </a:r>
            <a:r>
              <a:rPr b="0" lang="pt-BR" sz="750" spc="-7" strike="noStrike">
                <a:latin typeface="Verdana"/>
              </a:rPr>
              <a:t> para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enviar </a:t>
            </a:r>
            <a:r>
              <a:rPr b="0" lang="pt-BR" sz="750" spc="-1" strike="noStrike">
                <a:latin typeface="Verdana"/>
              </a:rPr>
              <a:t>ou consultar a documentação</a:t>
            </a:r>
            <a:r>
              <a:rPr b="0" lang="pt-BR" sz="750" spc="-7" strike="noStrike">
                <a:latin typeface="Verdana"/>
              </a:rPr>
              <a:t> enviada</a:t>
            </a:r>
            <a:r>
              <a:rPr b="0" lang="pt-BR" sz="750" spc="-1" strike="noStrike">
                <a:latin typeface="Verdana"/>
              </a:rPr>
              <a:t> pelo sistema </a:t>
            </a:r>
            <a:r>
              <a:rPr b="0" lang="pt-BR" sz="750" spc="-7" strike="noStrike">
                <a:latin typeface="Verdana"/>
              </a:rPr>
              <a:t>eletrônico.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5" name="object 2"/>
          <p:cNvSpPr/>
          <p:nvPr/>
        </p:nvSpPr>
        <p:spPr>
          <a:xfrm>
            <a:off x="323280" y="165240"/>
            <a:ext cx="81612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 13:16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126" name="object 3"/>
          <p:cNvSpPr/>
          <p:nvPr/>
        </p:nvSpPr>
        <p:spPr>
          <a:xfrm>
            <a:off x="388152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pSp>
        <p:nvGrpSpPr>
          <p:cNvPr id="3127" name="object 4"/>
          <p:cNvGrpSpPr/>
          <p:nvPr/>
        </p:nvGrpSpPr>
        <p:grpSpPr>
          <a:xfrm>
            <a:off x="473040" y="6858000"/>
            <a:ext cx="6622560" cy="19440"/>
            <a:chOff x="473040" y="6858000"/>
            <a:chExt cx="6622560" cy="19440"/>
          </a:xfrm>
        </p:grpSpPr>
        <p:sp>
          <p:nvSpPr>
            <p:cNvPr id="3128" name="object 5"/>
            <p:cNvSpPr/>
            <p:nvPr/>
          </p:nvSpPr>
          <p:spPr>
            <a:xfrm>
              <a:off x="473040" y="685800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129" name="object 6"/>
            <p:cNvSpPr/>
            <p:nvPr/>
          </p:nvSpPr>
          <p:spPr>
            <a:xfrm>
              <a:off x="473040" y="685800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4">
                  <a:moveTo>
                    <a:pt x="6622961" y="0"/>
                  </a:moveTo>
                  <a:lnTo>
                    <a:pt x="6613423" y="9537"/>
                  </a:lnTo>
                  <a:lnTo>
                    <a:pt x="0" y="9537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37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130" name="object 7"/>
            <p:cNvSpPr/>
            <p:nvPr/>
          </p:nvSpPr>
          <p:spPr>
            <a:xfrm>
              <a:off x="473040" y="685800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4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131" name="object 8"/>
          <p:cNvSpPr/>
          <p:nvPr/>
        </p:nvSpPr>
        <p:spPr>
          <a:xfrm>
            <a:off x="488880" y="46044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32" name="object 9"/>
          <p:cNvSpPr/>
          <p:nvPr/>
        </p:nvSpPr>
        <p:spPr>
          <a:xfrm>
            <a:off x="3061800" y="517680"/>
            <a:ext cx="3803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 documentação de proposta foi </a:t>
            </a:r>
            <a:r>
              <a:rPr b="0" lang="pt-BR" sz="750" spc="-7" strike="noStrike">
                <a:latin typeface="Verdana"/>
              </a:rPr>
              <a:t>encerrado </a:t>
            </a:r>
            <a:r>
              <a:rPr b="0" lang="pt-BR" sz="750" spc="-1" strike="noStrike">
                <a:latin typeface="Verdana"/>
              </a:rPr>
              <a:t>manualmente.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1" strike="noStrike">
                <a:latin typeface="Verdana"/>
              </a:rPr>
              <a:t>proposta 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33" name="object 10"/>
          <p:cNvSpPr/>
          <p:nvPr/>
        </p:nvSpPr>
        <p:spPr>
          <a:xfrm>
            <a:off x="488880" y="113688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34" name="object 11"/>
          <p:cNvSpPr/>
          <p:nvPr/>
        </p:nvSpPr>
        <p:spPr>
          <a:xfrm>
            <a:off x="1899360" y="403200"/>
            <a:ext cx="1049400" cy="86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10:59:35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6318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Sonia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35" name="object 12"/>
          <p:cNvSpPr/>
          <p:nvPr/>
        </p:nvSpPr>
        <p:spPr>
          <a:xfrm>
            <a:off x="488880" y="1022760"/>
            <a:ext cx="2378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3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36" name="object 13"/>
          <p:cNvSpPr/>
          <p:nvPr/>
        </p:nvSpPr>
        <p:spPr>
          <a:xfrm>
            <a:off x="1899360" y="1136880"/>
            <a:ext cx="1049400" cy="396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11:01:33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11:05:58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11:06:25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12:14:58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12:16:58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12:46:01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12:46:09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37" name="object 14"/>
          <p:cNvSpPr/>
          <p:nvPr/>
        </p:nvSpPr>
        <p:spPr>
          <a:xfrm>
            <a:off x="3061800" y="1022760"/>
            <a:ext cx="3801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WAGNER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BORBA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AZEVEDO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garantia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fabricante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inferior ao solicitado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38" name="object 15"/>
          <p:cNvSpPr/>
          <p:nvPr/>
        </p:nvSpPr>
        <p:spPr>
          <a:xfrm>
            <a:off x="488880" y="1584720"/>
            <a:ext cx="736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39" name="object 16"/>
          <p:cNvSpPr/>
          <p:nvPr/>
        </p:nvSpPr>
        <p:spPr>
          <a:xfrm>
            <a:off x="3061800" y="1470600"/>
            <a:ext cx="3757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47,00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 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 deste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 FEIJO</a:t>
            </a:r>
            <a:r>
              <a:rPr b="0" lang="pt-BR" sz="750" spc="-7" strike="noStrike">
                <a:latin typeface="Verdana"/>
              </a:rPr>
              <a:t> KOZOROSKI </a:t>
            </a:r>
            <a:r>
              <a:rPr b="0" lang="pt-BR" sz="750" spc="-1" strike="noStrike">
                <a:latin typeface="Verdana"/>
              </a:rPr>
              <a:t>-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06.990.361/0001-09.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40" name="object 17"/>
          <p:cNvSpPr/>
          <p:nvPr/>
        </p:nvSpPr>
        <p:spPr>
          <a:xfrm>
            <a:off x="488880" y="1975680"/>
            <a:ext cx="132408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41" name="object 18"/>
          <p:cNvSpPr/>
          <p:nvPr/>
        </p:nvSpPr>
        <p:spPr>
          <a:xfrm>
            <a:off x="3061800" y="1975680"/>
            <a:ext cx="396216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para 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prazo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encerra </a:t>
            </a:r>
            <a:r>
              <a:rPr b="0" lang="pt-BR" sz="750" spc="-1" strike="noStrike">
                <a:latin typeface="Verdana"/>
              </a:rPr>
              <a:t>às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 12:06.</a:t>
            </a:r>
            <a:r>
              <a:rPr b="0" lang="pt-BR" sz="750" spc="-7" strike="noStrike">
                <a:latin typeface="Verdana"/>
              </a:rPr>
              <a:t> Utilize</a:t>
            </a:r>
            <a:r>
              <a:rPr b="0" lang="pt-BR" sz="750" spc="-1" strike="noStrike">
                <a:latin typeface="Verdana"/>
              </a:rPr>
              <a:t> 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opção "Julgamento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Proposta"</a:t>
            </a:r>
            <a:r>
              <a:rPr b="0" lang="pt-BR" sz="750" spc="-7" strike="noStrike">
                <a:latin typeface="Verdana"/>
              </a:rPr>
              <a:t> para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enviar </a:t>
            </a:r>
            <a:r>
              <a:rPr b="0" lang="pt-BR" sz="750" spc="-1" strike="noStrike">
                <a:latin typeface="Verdana"/>
              </a:rPr>
              <a:t>ou consultar a documentação</a:t>
            </a:r>
            <a:r>
              <a:rPr b="0" lang="pt-BR" sz="750" spc="-7" strike="noStrike">
                <a:latin typeface="Verdana"/>
              </a:rPr>
              <a:t> enviada</a:t>
            </a:r>
            <a:r>
              <a:rPr b="0" lang="pt-BR" sz="750" spc="-1" strike="noStrike">
                <a:latin typeface="Verdana"/>
              </a:rPr>
              <a:t> pelo sistema </a:t>
            </a:r>
            <a:r>
              <a:rPr b="0" lang="pt-BR" sz="750" spc="-7" strike="noStrike">
                <a:latin typeface="Verdana"/>
              </a:rPr>
              <a:t>eletrônico.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42" name="object 19"/>
          <p:cNvSpPr/>
          <p:nvPr/>
        </p:nvSpPr>
        <p:spPr>
          <a:xfrm>
            <a:off x="488880" y="2594880"/>
            <a:ext cx="919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43" name="object 20"/>
          <p:cNvSpPr/>
          <p:nvPr/>
        </p:nvSpPr>
        <p:spPr>
          <a:xfrm>
            <a:off x="3061800" y="2480760"/>
            <a:ext cx="377424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algn="just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analisada e aceita a proposta melhor classificada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este lote. ROGERIO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47,00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(unitário)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" strike="noStrike">
                <a:latin typeface="Verdana"/>
              </a:rPr>
              <a:t> o 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44" name="object 21"/>
          <p:cNvSpPr/>
          <p:nvPr/>
        </p:nvSpPr>
        <p:spPr>
          <a:xfrm>
            <a:off x="488880" y="2985840"/>
            <a:ext cx="12283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45" name="object 22"/>
          <p:cNvSpPr/>
          <p:nvPr/>
        </p:nvSpPr>
        <p:spPr>
          <a:xfrm>
            <a:off x="488880" y="349092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46" name="object 23"/>
          <p:cNvSpPr/>
          <p:nvPr/>
        </p:nvSpPr>
        <p:spPr>
          <a:xfrm>
            <a:off x="3061800" y="3605040"/>
            <a:ext cx="1322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Licitante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47" name="object 24"/>
          <p:cNvSpPr/>
          <p:nvPr/>
        </p:nvSpPr>
        <p:spPr>
          <a:xfrm>
            <a:off x="488880" y="4110120"/>
            <a:ext cx="55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48" name="object 25"/>
          <p:cNvSpPr/>
          <p:nvPr/>
        </p:nvSpPr>
        <p:spPr>
          <a:xfrm>
            <a:off x="3061800" y="4110120"/>
            <a:ext cx="276192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49" name="object 26"/>
          <p:cNvSpPr/>
          <p:nvPr/>
        </p:nvSpPr>
        <p:spPr>
          <a:xfrm>
            <a:off x="488880" y="4672440"/>
            <a:ext cx="579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50" name="object 27"/>
          <p:cNvSpPr/>
          <p:nvPr/>
        </p:nvSpPr>
        <p:spPr>
          <a:xfrm>
            <a:off x="488880" y="4443840"/>
            <a:ext cx="2378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0293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2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51" name="object 28"/>
          <p:cNvSpPr/>
          <p:nvPr/>
        </p:nvSpPr>
        <p:spPr>
          <a:xfrm>
            <a:off x="1899360" y="4672440"/>
            <a:ext cx="1049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12:46:09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52" name="object 29"/>
          <p:cNvSpPr/>
          <p:nvPr/>
        </p:nvSpPr>
        <p:spPr>
          <a:xfrm>
            <a:off x="488880" y="4948920"/>
            <a:ext cx="134532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53" name="object 30"/>
          <p:cNvSpPr/>
          <p:nvPr/>
        </p:nvSpPr>
        <p:spPr>
          <a:xfrm>
            <a:off x="1899360" y="5005800"/>
            <a:ext cx="59652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12:48:30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12:48:30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54" name="object 31"/>
          <p:cNvSpPr/>
          <p:nvPr/>
        </p:nvSpPr>
        <p:spPr>
          <a:xfrm>
            <a:off x="3061800" y="506304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55" name="object 32"/>
          <p:cNvSpPr/>
          <p:nvPr/>
        </p:nvSpPr>
        <p:spPr>
          <a:xfrm>
            <a:off x="488880" y="5787360"/>
            <a:ext cx="60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56" name="object 33"/>
          <p:cNvSpPr/>
          <p:nvPr/>
        </p:nvSpPr>
        <p:spPr>
          <a:xfrm>
            <a:off x="1899360" y="561600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Sonia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13:15:00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57" name="object 34"/>
          <p:cNvSpPr/>
          <p:nvPr/>
        </p:nvSpPr>
        <p:spPr>
          <a:xfrm>
            <a:off x="3061800" y="5787360"/>
            <a:ext cx="31086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Fornecedor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58" name="object 35"/>
          <p:cNvSpPr/>
          <p:nvPr/>
        </p:nvSpPr>
        <p:spPr>
          <a:xfrm>
            <a:off x="460440" y="6264000"/>
            <a:ext cx="200124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troca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mensagens.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59" name="object 36"/>
          <p:cNvSpPr/>
          <p:nvPr/>
        </p:nvSpPr>
        <p:spPr>
          <a:xfrm>
            <a:off x="432000" y="7035840"/>
            <a:ext cx="6702840" cy="47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algn="just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Após </a:t>
            </a: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da fase de lances, o licitante melhor classificado em cada lote foi </a:t>
            </a:r>
            <a:r>
              <a:rPr b="0" lang="pt-BR" sz="750" spc="-7" strike="noStrike">
                <a:latin typeface="Verdana"/>
              </a:rPr>
              <a:t>declarado vencedor </a:t>
            </a:r>
            <a:r>
              <a:rPr b="0" lang="pt-BR" sz="750" spc="-1" strike="noStrike">
                <a:latin typeface="Verdana"/>
              </a:rPr>
              <a:t>conforme indicado no quadro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Resultado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sessão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pública,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classificação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dos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valores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ofertados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publicada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quadros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Lances,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concedido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</a:t>
            </a:r>
            <a:r>
              <a:rPr b="0" lang="pt-BR" sz="750" spc="-1" strike="noStrike">
                <a:latin typeface="Verdana"/>
              </a:rPr>
              <a:t>recursal de acordo com o preconizado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 Decreto ou Edital.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mais </a:t>
            </a:r>
            <a:r>
              <a:rPr b="0" lang="pt-BR" sz="750" spc="-7" strike="noStrike">
                <a:latin typeface="Verdana"/>
              </a:rPr>
              <a:t>havendo </a:t>
            </a:r>
            <a:r>
              <a:rPr b="0" lang="pt-BR" sz="750" spc="-1" strike="noStrike">
                <a:latin typeface="Verdana"/>
              </a:rPr>
              <a:t>a </a:t>
            </a:r>
            <a:r>
              <a:rPr b="0" lang="pt-BR" sz="750" spc="-15" strike="noStrike">
                <a:latin typeface="Verdana"/>
              </a:rPr>
              <a:t>declarar,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 </a:t>
            </a: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" strike="noStrike">
                <a:latin typeface="Verdana"/>
              </a:rPr>
              <a:t> 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sessão cuja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ata foi </a:t>
            </a:r>
            <a:r>
              <a:rPr b="0" lang="pt-BR" sz="750" spc="-7" strike="noStrike">
                <a:latin typeface="Verdana"/>
              </a:rPr>
              <a:t>lavrada </a:t>
            </a:r>
            <a:r>
              <a:rPr b="0" lang="pt-BR" sz="750" spc="-1" strike="noStrike">
                <a:latin typeface="Verdana"/>
              </a:rPr>
              <a:t>e assinada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pelo(a) Pregoeiro(a).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60" name="object 37"/>
          <p:cNvSpPr/>
          <p:nvPr/>
        </p:nvSpPr>
        <p:spPr>
          <a:xfrm>
            <a:off x="473040" y="8152200"/>
            <a:ext cx="1990440" cy="360"/>
          </a:xfrm>
          <a:custGeom>
            <a:avLst/>
            <a:gdLst/>
            <a:ahLst/>
            <a:rect l="l" t="t" r="r" b="b"/>
            <a:pathLst>
              <a:path w="1990725" h="0">
                <a:moveTo>
                  <a:pt x="0" y="0"/>
                </a:moveTo>
                <a:lnTo>
                  <a:pt x="1990570" y="0"/>
                </a:lnTo>
              </a:path>
            </a:pathLst>
          </a:custGeom>
          <a:noFill/>
          <a:ln w="8290">
            <a:solidFill>
              <a:srgbClr val="00000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161" name="object 38"/>
          <p:cNvSpPr/>
          <p:nvPr/>
        </p:nvSpPr>
        <p:spPr>
          <a:xfrm>
            <a:off x="460440" y="8188920"/>
            <a:ext cx="5035680" cy="61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Sonia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1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62504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-----------</a:t>
            </a:r>
            <a:r>
              <a:rPr b="0" lang="pt-BR" sz="750" spc="-7" strike="noStrike">
                <a:latin typeface="Verdana"/>
              </a:rPr>
              <a:t> Data/Hora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Geração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Ata: </a:t>
            </a:r>
            <a:r>
              <a:rPr b="0" lang="pt-BR" sz="750" spc="-1" strike="noStrike">
                <a:latin typeface="Verdana"/>
              </a:rPr>
              <a:t>25/02/2022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13:15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-----------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62" name="object 39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163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6CE009B1-6629-45F6-91C9-10A5CB01D80C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object 85"/>
          <p:cNvSpPr/>
          <p:nvPr/>
        </p:nvSpPr>
        <p:spPr>
          <a:xfrm>
            <a:off x="4005360" y="9169920"/>
            <a:ext cx="596520" cy="2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09:48:16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1" name="object 86"/>
          <p:cNvSpPr/>
          <p:nvPr/>
        </p:nvSpPr>
        <p:spPr>
          <a:xfrm>
            <a:off x="488880" y="9227160"/>
            <a:ext cx="45828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7.005,00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2" name="object 87"/>
          <p:cNvSpPr/>
          <p:nvPr/>
        </p:nvSpPr>
        <p:spPr>
          <a:xfrm>
            <a:off x="2137680" y="9227160"/>
            <a:ext cx="136044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3" name="object 88"/>
          <p:cNvSpPr/>
          <p:nvPr/>
        </p:nvSpPr>
        <p:spPr>
          <a:xfrm>
            <a:off x="5863680" y="9227160"/>
            <a:ext cx="75420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4" name="object 89"/>
          <p:cNvSpPr/>
          <p:nvPr/>
        </p:nvSpPr>
        <p:spPr>
          <a:xfrm>
            <a:off x="2137680" y="9446040"/>
            <a:ext cx="1506600" cy="58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5" name="object 90"/>
          <p:cNvSpPr/>
          <p:nvPr/>
        </p:nvSpPr>
        <p:spPr>
          <a:xfrm>
            <a:off x="4005360" y="9560520"/>
            <a:ext cx="596520" cy="2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09:48:09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6" name="object 91"/>
          <p:cNvSpPr/>
          <p:nvPr/>
        </p:nvSpPr>
        <p:spPr>
          <a:xfrm>
            <a:off x="488880" y="9617760"/>
            <a:ext cx="45828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7.009,00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7" name="object 92"/>
          <p:cNvSpPr/>
          <p:nvPr/>
        </p:nvSpPr>
        <p:spPr>
          <a:xfrm>
            <a:off x="5863680" y="9617760"/>
            <a:ext cx="75420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8" name="object 93"/>
          <p:cNvSpPr/>
          <p:nvPr/>
        </p:nvSpPr>
        <p:spPr>
          <a:xfrm>
            <a:off x="4005360" y="9951120"/>
            <a:ext cx="596520" cy="2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09:48:07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9" name="object 94"/>
          <p:cNvSpPr/>
          <p:nvPr/>
        </p:nvSpPr>
        <p:spPr>
          <a:xfrm>
            <a:off x="488880" y="10008360"/>
            <a:ext cx="45828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7.010,00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0" name="object 95"/>
          <p:cNvSpPr/>
          <p:nvPr/>
        </p:nvSpPr>
        <p:spPr>
          <a:xfrm>
            <a:off x="2137680" y="10008360"/>
            <a:ext cx="136044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1" name="object 96"/>
          <p:cNvSpPr/>
          <p:nvPr/>
        </p:nvSpPr>
        <p:spPr>
          <a:xfrm>
            <a:off x="5863680" y="10008360"/>
            <a:ext cx="75420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2" name="object 97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33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94680">
              <a:lnSpc>
                <a:spcPct val="100000"/>
              </a:lnSpc>
              <a:spcBef>
                <a:spcPts val="26"/>
              </a:spcBef>
              <a:buNone/>
            </a:pPr>
            <a:fld id="{523625CE-0650-463C-88CE-529971B09A39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334" name="object 2"/>
          <p:cNvSpPr/>
          <p:nvPr/>
        </p:nvSpPr>
        <p:spPr>
          <a:xfrm>
            <a:off x="323280" y="165240"/>
            <a:ext cx="81612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</a:t>
            </a:r>
            <a:r>
              <a:rPr b="0" lang="pt-BR" sz="800" spc="-55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13:16</a:t>
            </a:r>
            <a:endParaRPr b="0" lang="pt-BR" sz="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6.900,00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5" name="object 3"/>
          <p:cNvSpPr/>
          <p:nvPr/>
        </p:nvSpPr>
        <p:spPr>
          <a:xfrm>
            <a:off x="3881520" y="165240"/>
            <a:ext cx="96804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13644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3644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09:53:39</a:t>
            </a:r>
            <a:endParaRPr b="0" lang="pt-BR" sz="750" spc="-1" strike="noStrike">
              <a:latin typeface="Arial"/>
            </a:endParaRPr>
          </a:p>
          <a:p>
            <a:pPr marL="13644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3644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3644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09:53:34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6" name="object 4"/>
          <p:cNvSpPr/>
          <p:nvPr/>
        </p:nvSpPr>
        <p:spPr>
          <a:xfrm>
            <a:off x="2137680" y="35568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7" name="object 5"/>
          <p:cNvSpPr/>
          <p:nvPr/>
        </p:nvSpPr>
        <p:spPr>
          <a:xfrm>
            <a:off x="5863680" y="35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8" name="object 6"/>
          <p:cNvSpPr/>
          <p:nvPr/>
        </p:nvSpPr>
        <p:spPr>
          <a:xfrm>
            <a:off x="488880" y="746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6.907,00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9" name="object 7"/>
          <p:cNvSpPr/>
          <p:nvPr/>
        </p:nvSpPr>
        <p:spPr>
          <a:xfrm>
            <a:off x="5863680" y="746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0" name="object 8"/>
          <p:cNvSpPr/>
          <p:nvPr/>
        </p:nvSpPr>
        <p:spPr>
          <a:xfrm>
            <a:off x="488880" y="1136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6.910,00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1" name="object 9"/>
          <p:cNvSpPr/>
          <p:nvPr/>
        </p:nvSpPr>
        <p:spPr>
          <a:xfrm>
            <a:off x="2137680" y="11368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2" name="object 10"/>
          <p:cNvSpPr/>
          <p:nvPr/>
        </p:nvSpPr>
        <p:spPr>
          <a:xfrm>
            <a:off x="4005360" y="1080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09:53:26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3" name="object 11"/>
          <p:cNvSpPr/>
          <p:nvPr/>
        </p:nvSpPr>
        <p:spPr>
          <a:xfrm>
            <a:off x="5863680" y="1136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4" name="object 12"/>
          <p:cNvSpPr/>
          <p:nvPr/>
        </p:nvSpPr>
        <p:spPr>
          <a:xfrm>
            <a:off x="488880" y="1527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6.919,00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5" name="object 13"/>
          <p:cNvSpPr/>
          <p:nvPr/>
        </p:nvSpPr>
        <p:spPr>
          <a:xfrm>
            <a:off x="2137680" y="135612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6" name="object 14"/>
          <p:cNvSpPr/>
          <p:nvPr/>
        </p:nvSpPr>
        <p:spPr>
          <a:xfrm>
            <a:off x="4005360" y="1470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09:53:15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7" name="object 15"/>
          <p:cNvSpPr/>
          <p:nvPr/>
        </p:nvSpPr>
        <p:spPr>
          <a:xfrm>
            <a:off x="5863680" y="1527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8" name="object 16"/>
          <p:cNvSpPr/>
          <p:nvPr/>
        </p:nvSpPr>
        <p:spPr>
          <a:xfrm>
            <a:off x="488880" y="1918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6.920,00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9" name="object 17"/>
          <p:cNvSpPr/>
          <p:nvPr/>
        </p:nvSpPr>
        <p:spPr>
          <a:xfrm>
            <a:off x="2137680" y="191844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0" name="object 18"/>
          <p:cNvSpPr/>
          <p:nvPr/>
        </p:nvSpPr>
        <p:spPr>
          <a:xfrm>
            <a:off x="4005360" y="1861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09:53:04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1" name="object 19"/>
          <p:cNvSpPr/>
          <p:nvPr/>
        </p:nvSpPr>
        <p:spPr>
          <a:xfrm>
            <a:off x="5863680" y="1918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2" name="object 20"/>
          <p:cNvSpPr/>
          <p:nvPr/>
        </p:nvSpPr>
        <p:spPr>
          <a:xfrm>
            <a:off x="488880" y="2309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6.924,00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3" name="object 21"/>
          <p:cNvSpPr/>
          <p:nvPr/>
        </p:nvSpPr>
        <p:spPr>
          <a:xfrm>
            <a:off x="4005360" y="2251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09:52:52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4" name="object 22"/>
          <p:cNvSpPr/>
          <p:nvPr/>
        </p:nvSpPr>
        <p:spPr>
          <a:xfrm>
            <a:off x="5863680" y="230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5" name="object 23"/>
          <p:cNvSpPr/>
          <p:nvPr/>
        </p:nvSpPr>
        <p:spPr>
          <a:xfrm>
            <a:off x="488880" y="2700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6.925,00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6" name="object 24"/>
          <p:cNvSpPr/>
          <p:nvPr/>
        </p:nvSpPr>
        <p:spPr>
          <a:xfrm>
            <a:off x="2137680" y="27000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7" name="object 25"/>
          <p:cNvSpPr/>
          <p:nvPr/>
        </p:nvSpPr>
        <p:spPr>
          <a:xfrm>
            <a:off x="4005360" y="2642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09:52:40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8" name="object 26"/>
          <p:cNvSpPr/>
          <p:nvPr/>
        </p:nvSpPr>
        <p:spPr>
          <a:xfrm>
            <a:off x="5863680" y="2700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9" name="object 27"/>
          <p:cNvSpPr/>
          <p:nvPr/>
        </p:nvSpPr>
        <p:spPr>
          <a:xfrm>
            <a:off x="488880" y="3090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6.927,00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0" name="object 28"/>
          <p:cNvSpPr/>
          <p:nvPr/>
        </p:nvSpPr>
        <p:spPr>
          <a:xfrm>
            <a:off x="2137680" y="291888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1" name="object 29"/>
          <p:cNvSpPr/>
          <p:nvPr/>
        </p:nvSpPr>
        <p:spPr>
          <a:xfrm>
            <a:off x="4005360" y="3033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09:52:02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2" name="object 30"/>
          <p:cNvSpPr/>
          <p:nvPr/>
        </p:nvSpPr>
        <p:spPr>
          <a:xfrm>
            <a:off x="5863680" y="3090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3" name="object 31"/>
          <p:cNvSpPr/>
          <p:nvPr/>
        </p:nvSpPr>
        <p:spPr>
          <a:xfrm>
            <a:off x="488880" y="3481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6.928,00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4" name="object 32"/>
          <p:cNvSpPr/>
          <p:nvPr/>
        </p:nvSpPr>
        <p:spPr>
          <a:xfrm>
            <a:off x="2137680" y="348120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5" name="object 33"/>
          <p:cNvSpPr/>
          <p:nvPr/>
        </p:nvSpPr>
        <p:spPr>
          <a:xfrm>
            <a:off x="4005360" y="3423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09:51:54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6" name="object 34"/>
          <p:cNvSpPr/>
          <p:nvPr/>
        </p:nvSpPr>
        <p:spPr>
          <a:xfrm>
            <a:off x="5863680" y="3481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7" name="object 35"/>
          <p:cNvSpPr/>
          <p:nvPr/>
        </p:nvSpPr>
        <p:spPr>
          <a:xfrm>
            <a:off x="488880" y="3871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6.929,00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8" name="object 36"/>
          <p:cNvSpPr/>
          <p:nvPr/>
        </p:nvSpPr>
        <p:spPr>
          <a:xfrm>
            <a:off x="4005360" y="3814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09:51:43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9" name="object 37"/>
          <p:cNvSpPr/>
          <p:nvPr/>
        </p:nvSpPr>
        <p:spPr>
          <a:xfrm>
            <a:off x="5863680" y="3871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0" name="object 38"/>
          <p:cNvSpPr/>
          <p:nvPr/>
        </p:nvSpPr>
        <p:spPr>
          <a:xfrm>
            <a:off x="488880" y="4262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1" name="object 39"/>
          <p:cNvSpPr/>
          <p:nvPr/>
        </p:nvSpPr>
        <p:spPr>
          <a:xfrm>
            <a:off x="2137680" y="42627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2" name="object 40"/>
          <p:cNvSpPr/>
          <p:nvPr/>
        </p:nvSpPr>
        <p:spPr>
          <a:xfrm>
            <a:off x="4005360" y="4205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09:51:37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3" name="object 41"/>
          <p:cNvSpPr/>
          <p:nvPr/>
        </p:nvSpPr>
        <p:spPr>
          <a:xfrm>
            <a:off x="5863680" y="4262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4" name="object 42"/>
          <p:cNvSpPr/>
          <p:nvPr/>
        </p:nvSpPr>
        <p:spPr>
          <a:xfrm>
            <a:off x="488880" y="4653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6.939,00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5" name="object 43"/>
          <p:cNvSpPr/>
          <p:nvPr/>
        </p:nvSpPr>
        <p:spPr>
          <a:xfrm>
            <a:off x="2137680" y="4482000"/>
            <a:ext cx="1506600" cy="169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91000"/>
              </a:lnSpc>
              <a:buNone/>
            </a:pPr>
            <a:r>
              <a:rPr b="0" lang="pt-BR" sz="750" spc="-7" strike="noStrike">
                <a:latin typeface="Verdana"/>
              </a:rPr>
              <a:t>FINOTECH </a:t>
            </a:r>
            <a:r>
              <a:rPr b="0" lang="pt-BR" sz="750" spc="-1" strike="noStrike">
                <a:latin typeface="Verdana"/>
              </a:rPr>
              <a:t>SOLUÇÕES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6" name="object 44"/>
          <p:cNvSpPr/>
          <p:nvPr/>
        </p:nvSpPr>
        <p:spPr>
          <a:xfrm>
            <a:off x="4005360" y="45961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09:51:06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7" name="object 45"/>
          <p:cNvSpPr/>
          <p:nvPr/>
        </p:nvSpPr>
        <p:spPr>
          <a:xfrm>
            <a:off x="5863680" y="4653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8" name="object 46"/>
          <p:cNvSpPr/>
          <p:nvPr/>
        </p:nvSpPr>
        <p:spPr>
          <a:xfrm>
            <a:off x="488880" y="5043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6.940,00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9" name="object 47"/>
          <p:cNvSpPr/>
          <p:nvPr/>
        </p:nvSpPr>
        <p:spPr>
          <a:xfrm>
            <a:off x="4005360" y="49870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09:50:58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0" name="object 48"/>
          <p:cNvSpPr/>
          <p:nvPr/>
        </p:nvSpPr>
        <p:spPr>
          <a:xfrm>
            <a:off x="5863680" y="5043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1" name="object 49"/>
          <p:cNvSpPr/>
          <p:nvPr/>
        </p:nvSpPr>
        <p:spPr>
          <a:xfrm>
            <a:off x="488880" y="5434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6.944,00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2" name="object 50"/>
          <p:cNvSpPr/>
          <p:nvPr/>
        </p:nvSpPr>
        <p:spPr>
          <a:xfrm>
            <a:off x="4005360" y="5377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09:50:47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3" name="object 51"/>
          <p:cNvSpPr/>
          <p:nvPr/>
        </p:nvSpPr>
        <p:spPr>
          <a:xfrm>
            <a:off x="5863680" y="5434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4" name="object 52"/>
          <p:cNvSpPr/>
          <p:nvPr/>
        </p:nvSpPr>
        <p:spPr>
          <a:xfrm>
            <a:off x="488880" y="5825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6.945,00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5" name="object 53"/>
          <p:cNvSpPr/>
          <p:nvPr/>
        </p:nvSpPr>
        <p:spPr>
          <a:xfrm>
            <a:off x="2137680" y="58255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6" name="object 54"/>
          <p:cNvSpPr/>
          <p:nvPr/>
        </p:nvSpPr>
        <p:spPr>
          <a:xfrm>
            <a:off x="4005360" y="576828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09:50:39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09:50:32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7" name="object 55"/>
          <p:cNvSpPr/>
          <p:nvPr/>
        </p:nvSpPr>
        <p:spPr>
          <a:xfrm>
            <a:off x="5863680" y="5825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8" name="object 56"/>
          <p:cNvSpPr/>
          <p:nvPr/>
        </p:nvSpPr>
        <p:spPr>
          <a:xfrm>
            <a:off x="488880" y="6102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6.948,00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9" name="object 57"/>
          <p:cNvSpPr/>
          <p:nvPr/>
        </p:nvSpPr>
        <p:spPr>
          <a:xfrm>
            <a:off x="2137680" y="61020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0" name="object 58"/>
          <p:cNvSpPr/>
          <p:nvPr/>
        </p:nvSpPr>
        <p:spPr>
          <a:xfrm>
            <a:off x="5863680" y="6102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1" name="object 59"/>
          <p:cNvSpPr/>
          <p:nvPr/>
        </p:nvSpPr>
        <p:spPr>
          <a:xfrm>
            <a:off x="488880" y="6492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6.949,00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2" name="object 60"/>
          <p:cNvSpPr/>
          <p:nvPr/>
        </p:nvSpPr>
        <p:spPr>
          <a:xfrm>
            <a:off x="2137680" y="632088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3" name="object 61"/>
          <p:cNvSpPr/>
          <p:nvPr/>
        </p:nvSpPr>
        <p:spPr>
          <a:xfrm>
            <a:off x="4005360" y="6435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09:50:17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4" name="object 62"/>
          <p:cNvSpPr/>
          <p:nvPr/>
        </p:nvSpPr>
        <p:spPr>
          <a:xfrm>
            <a:off x="5863680" y="6492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5" name="object 63"/>
          <p:cNvSpPr/>
          <p:nvPr/>
        </p:nvSpPr>
        <p:spPr>
          <a:xfrm>
            <a:off x="488880" y="6883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6" name="object 64"/>
          <p:cNvSpPr/>
          <p:nvPr/>
        </p:nvSpPr>
        <p:spPr>
          <a:xfrm>
            <a:off x="2137680" y="688320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7" name="object 65"/>
          <p:cNvSpPr/>
          <p:nvPr/>
        </p:nvSpPr>
        <p:spPr>
          <a:xfrm>
            <a:off x="4005360" y="6825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09:50:08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8" name="object 66"/>
          <p:cNvSpPr/>
          <p:nvPr/>
        </p:nvSpPr>
        <p:spPr>
          <a:xfrm>
            <a:off x="5863680" y="6883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9" name="object 67"/>
          <p:cNvSpPr/>
          <p:nvPr/>
        </p:nvSpPr>
        <p:spPr>
          <a:xfrm>
            <a:off x="488880" y="7273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0" name="object 68"/>
          <p:cNvSpPr/>
          <p:nvPr/>
        </p:nvSpPr>
        <p:spPr>
          <a:xfrm>
            <a:off x="4005360" y="7216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09:49:57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1" name="object 69"/>
          <p:cNvSpPr/>
          <p:nvPr/>
        </p:nvSpPr>
        <p:spPr>
          <a:xfrm>
            <a:off x="5863680" y="7273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2" name="object 70"/>
          <p:cNvSpPr/>
          <p:nvPr/>
        </p:nvSpPr>
        <p:spPr>
          <a:xfrm>
            <a:off x="488880" y="7664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3" name="object 71"/>
          <p:cNvSpPr/>
          <p:nvPr/>
        </p:nvSpPr>
        <p:spPr>
          <a:xfrm>
            <a:off x="2137680" y="76647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4" name="object 72"/>
          <p:cNvSpPr/>
          <p:nvPr/>
        </p:nvSpPr>
        <p:spPr>
          <a:xfrm>
            <a:off x="4005360" y="7607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09:49:53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5" name="object 73"/>
          <p:cNvSpPr/>
          <p:nvPr/>
        </p:nvSpPr>
        <p:spPr>
          <a:xfrm>
            <a:off x="5863680" y="7664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6" name="object 74"/>
          <p:cNvSpPr/>
          <p:nvPr/>
        </p:nvSpPr>
        <p:spPr>
          <a:xfrm>
            <a:off x="488880" y="8055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7.000,00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7" name="object 75"/>
          <p:cNvSpPr/>
          <p:nvPr/>
        </p:nvSpPr>
        <p:spPr>
          <a:xfrm>
            <a:off x="2137680" y="788400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8" name="object 76"/>
          <p:cNvSpPr/>
          <p:nvPr/>
        </p:nvSpPr>
        <p:spPr>
          <a:xfrm>
            <a:off x="4005360" y="79981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09:49:05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9" name="object 77"/>
          <p:cNvSpPr/>
          <p:nvPr/>
        </p:nvSpPr>
        <p:spPr>
          <a:xfrm>
            <a:off x="5863680" y="8055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0" name="object 78"/>
          <p:cNvSpPr/>
          <p:nvPr/>
        </p:nvSpPr>
        <p:spPr>
          <a:xfrm>
            <a:off x="488880" y="8445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7.002,00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1" name="object 79"/>
          <p:cNvSpPr/>
          <p:nvPr/>
        </p:nvSpPr>
        <p:spPr>
          <a:xfrm>
            <a:off x="2137680" y="844596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2" name="object 80"/>
          <p:cNvSpPr/>
          <p:nvPr/>
        </p:nvSpPr>
        <p:spPr>
          <a:xfrm>
            <a:off x="4005360" y="83890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09:49:02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3" name="object 81"/>
          <p:cNvSpPr/>
          <p:nvPr/>
        </p:nvSpPr>
        <p:spPr>
          <a:xfrm>
            <a:off x="5863680" y="8445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4" name="object 82"/>
          <p:cNvSpPr/>
          <p:nvPr/>
        </p:nvSpPr>
        <p:spPr>
          <a:xfrm>
            <a:off x="488880" y="8836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7.004,00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5" name="object 83"/>
          <p:cNvSpPr/>
          <p:nvPr/>
        </p:nvSpPr>
        <p:spPr>
          <a:xfrm>
            <a:off x="4005360" y="8779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09:48:23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6" name="object 84"/>
          <p:cNvSpPr/>
          <p:nvPr/>
        </p:nvSpPr>
        <p:spPr>
          <a:xfrm>
            <a:off x="5863680" y="8836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object 93"/>
          <p:cNvSpPr/>
          <p:nvPr/>
        </p:nvSpPr>
        <p:spPr>
          <a:xfrm>
            <a:off x="4005360" y="10074960"/>
            <a:ext cx="47520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09:44:21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8" name="object 94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19" name="object 95"/>
          <p:cNvSpPr/>
          <p:nvPr/>
        </p:nvSpPr>
        <p:spPr>
          <a:xfrm>
            <a:off x="7009920" y="10372680"/>
            <a:ext cx="2232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>
                <a:latin typeface="Arial MT"/>
              </a:rPr>
              <a:t>6/</a:t>
            </a:r>
            <a:r>
              <a:rPr b="0" lang="pt-BR" sz="800" spc="-1" strike="noStrike">
                <a:latin typeface="Arial MT"/>
              </a:rPr>
              <a:t>45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20" name="object 2"/>
          <p:cNvSpPr/>
          <p:nvPr/>
        </p:nvSpPr>
        <p:spPr>
          <a:xfrm>
            <a:off x="323280" y="165240"/>
            <a:ext cx="81612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</a:t>
            </a:r>
            <a:r>
              <a:rPr b="0" lang="pt-BR" sz="800" spc="-55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13:16</a:t>
            </a:r>
            <a:endParaRPr b="0" lang="pt-BR" sz="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7.011,00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1" name="object 3"/>
          <p:cNvSpPr/>
          <p:nvPr/>
        </p:nvSpPr>
        <p:spPr>
          <a:xfrm>
            <a:off x="3881520" y="165240"/>
            <a:ext cx="968040" cy="43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13644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3644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09:47:56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2" name="object 4"/>
          <p:cNvSpPr/>
          <p:nvPr/>
        </p:nvSpPr>
        <p:spPr>
          <a:xfrm>
            <a:off x="2137680" y="35568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3" name="object 5"/>
          <p:cNvSpPr/>
          <p:nvPr/>
        </p:nvSpPr>
        <p:spPr>
          <a:xfrm>
            <a:off x="5863680" y="35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4" name="object 6"/>
          <p:cNvSpPr/>
          <p:nvPr/>
        </p:nvSpPr>
        <p:spPr>
          <a:xfrm>
            <a:off x="488880" y="918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7.012,00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5" name="object 7"/>
          <p:cNvSpPr/>
          <p:nvPr/>
        </p:nvSpPr>
        <p:spPr>
          <a:xfrm>
            <a:off x="4005360" y="860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09:47:48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6" name="object 8"/>
          <p:cNvSpPr/>
          <p:nvPr/>
        </p:nvSpPr>
        <p:spPr>
          <a:xfrm>
            <a:off x="5863680" y="918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7" name="object 9"/>
          <p:cNvSpPr/>
          <p:nvPr/>
        </p:nvSpPr>
        <p:spPr>
          <a:xfrm>
            <a:off x="488880" y="1308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7.014,00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8" name="object 10"/>
          <p:cNvSpPr/>
          <p:nvPr/>
        </p:nvSpPr>
        <p:spPr>
          <a:xfrm>
            <a:off x="2137680" y="113688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9" name="object 11"/>
          <p:cNvSpPr/>
          <p:nvPr/>
        </p:nvSpPr>
        <p:spPr>
          <a:xfrm>
            <a:off x="4005360" y="1251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09:47:39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0" name="object 12"/>
          <p:cNvSpPr/>
          <p:nvPr/>
        </p:nvSpPr>
        <p:spPr>
          <a:xfrm>
            <a:off x="5863680" y="1308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1" name="object 13"/>
          <p:cNvSpPr/>
          <p:nvPr/>
        </p:nvSpPr>
        <p:spPr>
          <a:xfrm>
            <a:off x="488880" y="1699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7.015,00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2" name="object 14"/>
          <p:cNvSpPr/>
          <p:nvPr/>
        </p:nvSpPr>
        <p:spPr>
          <a:xfrm>
            <a:off x="2137680" y="16992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3" name="object 15"/>
          <p:cNvSpPr/>
          <p:nvPr/>
        </p:nvSpPr>
        <p:spPr>
          <a:xfrm>
            <a:off x="4005360" y="1641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09:47:32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4" name="object 16"/>
          <p:cNvSpPr/>
          <p:nvPr/>
        </p:nvSpPr>
        <p:spPr>
          <a:xfrm>
            <a:off x="5863680" y="1699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5" name="object 17"/>
          <p:cNvSpPr/>
          <p:nvPr/>
        </p:nvSpPr>
        <p:spPr>
          <a:xfrm>
            <a:off x="488880" y="2089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7.024,00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6" name="object 18"/>
          <p:cNvSpPr/>
          <p:nvPr/>
        </p:nvSpPr>
        <p:spPr>
          <a:xfrm>
            <a:off x="2137680" y="191844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7" name="object 19"/>
          <p:cNvSpPr/>
          <p:nvPr/>
        </p:nvSpPr>
        <p:spPr>
          <a:xfrm>
            <a:off x="4005360" y="2032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09:47:29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8" name="object 20"/>
          <p:cNvSpPr/>
          <p:nvPr/>
        </p:nvSpPr>
        <p:spPr>
          <a:xfrm>
            <a:off x="5863680" y="2089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9" name="object 21"/>
          <p:cNvSpPr/>
          <p:nvPr/>
        </p:nvSpPr>
        <p:spPr>
          <a:xfrm>
            <a:off x="488880" y="2480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7.025,00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0" name="object 22"/>
          <p:cNvSpPr/>
          <p:nvPr/>
        </p:nvSpPr>
        <p:spPr>
          <a:xfrm>
            <a:off x="4005360" y="2423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09:47:21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1" name="object 23"/>
          <p:cNvSpPr/>
          <p:nvPr/>
        </p:nvSpPr>
        <p:spPr>
          <a:xfrm>
            <a:off x="5863680" y="2480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2" name="object 24"/>
          <p:cNvSpPr/>
          <p:nvPr/>
        </p:nvSpPr>
        <p:spPr>
          <a:xfrm>
            <a:off x="488880" y="2871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7.029,00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3" name="object 25"/>
          <p:cNvSpPr/>
          <p:nvPr/>
        </p:nvSpPr>
        <p:spPr>
          <a:xfrm>
            <a:off x="2137680" y="270000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4" name="object 26"/>
          <p:cNvSpPr/>
          <p:nvPr/>
        </p:nvSpPr>
        <p:spPr>
          <a:xfrm>
            <a:off x="4005360" y="28141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09:47:00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5" name="object 27"/>
          <p:cNvSpPr/>
          <p:nvPr/>
        </p:nvSpPr>
        <p:spPr>
          <a:xfrm>
            <a:off x="5863680" y="2871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6" name="object 28"/>
          <p:cNvSpPr/>
          <p:nvPr/>
        </p:nvSpPr>
        <p:spPr>
          <a:xfrm>
            <a:off x="488880" y="3261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7.030,00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7" name="object 29"/>
          <p:cNvSpPr/>
          <p:nvPr/>
        </p:nvSpPr>
        <p:spPr>
          <a:xfrm>
            <a:off x="2137680" y="32619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8" name="object 30"/>
          <p:cNvSpPr/>
          <p:nvPr/>
        </p:nvSpPr>
        <p:spPr>
          <a:xfrm>
            <a:off x="4005360" y="32047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09:46:51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9" name="object 31"/>
          <p:cNvSpPr/>
          <p:nvPr/>
        </p:nvSpPr>
        <p:spPr>
          <a:xfrm>
            <a:off x="5863680" y="3261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0" name="object 32"/>
          <p:cNvSpPr/>
          <p:nvPr/>
        </p:nvSpPr>
        <p:spPr>
          <a:xfrm>
            <a:off x="488880" y="3652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7.049,00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1" name="object 33"/>
          <p:cNvSpPr/>
          <p:nvPr/>
        </p:nvSpPr>
        <p:spPr>
          <a:xfrm>
            <a:off x="2137680" y="348120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2" name="object 34"/>
          <p:cNvSpPr/>
          <p:nvPr/>
        </p:nvSpPr>
        <p:spPr>
          <a:xfrm>
            <a:off x="4005360" y="3595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09:46:32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3" name="object 35"/>
          <p:cNvSpPr/>
          <p:nvPr/>
        </p:nvSpPr>
        <p:spPr>
          <a:xfrm>
            <a:off x="5863680" y="3652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4" name="object 36"/>
          <p:cNvSpPr/>
          <p:nvPr/>
        </p:nvSpPr>
        <p:spPr>
          <a:xfrm>
            <a:off x="488880" y="4043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7.050,00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5" name="object 37"/>
          <p:cNvSpPr/>
          <p:nvPr/>
        </p:nvSpPr>
        <p:spPr>
          <a:xfrm>
            <a:off x="4005360" y="3986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09:46:26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6" name="object 38"/>
          <p:cNvSpPr/>
          <p:nvPr/>
        </p:nvSpPr>
        <p:spPr>
          <a:xfrm>
            <a:off x="5863680" y="4043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7" name="object 39"/>
          <p:cNvSpPr/>
          <p:nvPr/>
        </p:nvSpPr>
        <p:spPr>
          <a:xfrm>
            <a:off x="488880" y="4434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7.088,00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8" name="object 40"/>
          <p:cNvSpPr/>
          <p:nvPr/>
        </p:nvSpPr>
        <p:spPr>
          <a:xfrm>
            <a:off x="2137680" y="426276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9" name="object 41"/>
          <p:cNvSpPr/>
          <p:nvPr/>
        </p:nvSpPr>
        <p:spPr>
          <a:xfrm>
            <a:off x="4005360" y="43768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09:46:18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0" name="object 42"/>
          <p:cNvSpPr/>
          <p:nvPr/>
        </p:nvSpPr>
        <p:spPr>
          <a:xfrm>
            <a:off x="5863680" y="4434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1" name="object 43"/>
          <p:cNvSpPr/>
          <p:nvPr/>
        </p:nvSpPr>
        <p:spPr>
          <a:xfrm>
            <a:off x="488880" y="48250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7.090,00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2" name="object 44"/>
          <p:cNvSpPr/>
          <p:nvPr/>
        </p:nvSpPr>
        <p:spPr>
          <a:xfrm>
            <a:off x="2137680" y="4825080"/>
            <a:ext cx="1506600" cy="20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3" name="object 45"/>
          <p:cNvSpPr/>
          <p:nvPr/>
        </p:nvSpPr>
        <p:spPr>
          <a:xfrm>
            <a:off x="4005360" y="47678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09:46:04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4" name="object 46"/>
          <p:cNvSpPr/>
          <p:nvPr/>
        </p:nvSpPr>
        <p:spPr>
          <a:xfrm>
            <a:off x="5863680" y="4825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5" name="object 47"/>
          <p:cNvSpPr/>
          <p:nvPr/>
        </p:nvSpPr>
        <p:spPr>
          <a:xfrm>
            <a:off x="488880" y="5215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7.097,00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6" name="object 48"/>
          <p:cNvSpPr/>
          <p:nvPr/>
        </p:nvSpPr>
        <p:spPr>
          <a:xfrm>
            <a:off x="4005360" y="5158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09:46:07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7" name="object 49"/>
          <p:cNvSpPr/>
          <p:nvPr/>
        </p:nvSpPr>
        <p:spPr>
          <a:xfrm>
            <a:off x="5863680" y="521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8" name="object 50"/>
          <p:cNvSpPr/>
          <p:nvPr/>
        </p:nvSpPr>
        <p:spPr>
          <a:xfrm>
            <a:off x="488880" y="5720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7.098,00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9" name="object 51"/>
          <p:cNvSpPr/>
          <p:nvPr/>
        </p:nvSpPr>
        <p:spPr>
          <a:xfrm>
            <a:off x="4005360" y="5663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09:45:57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0" name="object 52"/>
          <p:cNvSpPr/>
          <p:nvPr/>
        </p:nvSpPr>
        <p:spPr>
          <a:xfrm>
            <a:off x="5863680" y="5720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1" name="object 53"/>
          <p:cNvSpPr/>
          <p:nvPr/>
        </p:nvSpPr>
        <p:spPr>
          <a:xfrm>
            <a:off x="488880" y="6225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7.099,00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2" name="object 54"/>
          <p:cNvSpPr/>
          <p:nvPr/>
        </p:nvSpPr>
        <p:spPr>
          <a:xfrm>
            <a:off x="4005360" y="6168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09:45:44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3" name="object 55"/>
          <p:cNvSpPr/>
          <p:nvPr/>
        </p:nvSpPr>
        <p:spPr>
          <a:xfrm>
            <a:off x="5863680" y="6225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4" name="object 56"/>
          <p:cNvSpPr/>
          <p:nvPr/>
        </p:nvSpPr>
        <p:spPr>
          <a:xfrm>
            <a:off x="488880" y="6616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5" name="object 57"/>
          <p:cNvSpPr/>
          <p:nvPr/>
        </p:nvSpPr>
        <p:spPr>
          <a:xfrm>
            <a:off x="2137680" y="661644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6" name="object 58"/>
          <p:cNvSpPr/>
          <p:nvPr/>
        </p:nvSpPr>
        <p:spPr>
          <a:xfrm>
            <a:off x="4005360" y="6559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09:45:32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7" name="object 59"/>
          <p:cNvSpPr/>
          <p:nvPr/>
        </p:nvSpPr>
        <p:spPr>
          <a:xfrm>
            <a:off x="5863680" y="6616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8" name="object 60"/>
          <p:cNvSpPr/>
          <p:nvPr/>
        </p:nvSpPr>
        <p:spPr>
          <a:xfrm>
            <a:off x="488880" y="7007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7.110,00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9" name="object 61"/>
          <p:cNvSpPr/>
          <p:nvPr/>
        </p:nvSpPr>
        <p:spPr>
          <a:xfrm>
            <a:off x="4005360" y="6949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09:45:01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0" name="object 62"/>
          <p:cNvSpPr/>
          <p:nvPr/>
        </p:nvSpPr>
        <p:spPr>
          <a:xfrm>
            <a:off x="5863680" y="7007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1" name="object 63"/>
          <p:cNvSpPr/>
          <p:nvPr/>
        </p:nvSpPr>
        <p:spPr>
          <a:xfrm>
            <a:off x="488880" y="7398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7.111,50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2" name="object 64"/>
          <p:cNvSpPr/>
          <p:nvPr/>
        </p:nvSpPr>
        <p:spPr>
          <a:xfrm>
            <a:off x="2137680" y="73980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3" name="object 65"/>
          <p:cNvSpPr/>
          <p:nvPr/>
        </p:nvSpPr>
        <p:spPr>
          <a:xfrm>
            <a:off x="4005360" y="7340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09:44:55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4" name="object 66"/>
          <p:cNvSpPr/>
          <p:nvPr/>
        </p:nvSpPr>
        <p:spPr>
          <a:xfrm>
            <a:off x="5863680" y="7398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5" name="object 67"/>
          <p:cNvSpPr/>
          <p:nvPr/>
        </p:nvSpPr>
        <p:spPr>
          <a:xfrm>
            <a:off x="488880" y="7788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7.113,00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6" name="object 68"/>
          <p:cNvSpPr/>
          <p:nvPr/>
        </p:nvSpPr>
        <p:spPr>
          <a:xfrm>
            <a:off x="2137680" y="761688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7" name="object 69"/>
          <p:cNvSpPr/>
          <p:nvPr/>
        </p:nvSpPr>
        <p:spPr>
          <a:xfrm>
            <a:off x="4005360" y="7731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09:44:53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8" name="object 70"/>
          <p:cNvSpPr/>
          <p:nvPr/>
        </p:nvSpPr>
        <p:spPr>
          <a:xfrm>
            <a:off x="5863680" y="7788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9" name="object 71"/>
          <p:cNvSpPr/>
          <p:nvPr/>
        </p:nvSpPr>
        <p:spPr>
          <a:xfrm>
            <a:off x="488880" y="8179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7.115,00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0" name="object 72"/>
          <p:cNvSpPr/>
          <p:nvPr/>
        </p:nvSpPr>
        <p:spPr>
          <a:xfrm>
            <a:off x="2137680" y="817920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1" name="object 73"/>
          <p:cNvSpPr/>
          <p:nvPr/>
        </p:nvSpPr>
        <p:spPr>
          <a:xfrm>
            <a:off x="4005360" y="8121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09:44:46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2" name="object 74"/>
          <p:cNvSpPr/>
          <p:nvPr/>
        </p:nvSpPr>
        <p:spPr>
          <a:xfrm>
            <a:off x="5863680" y="8179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3" name="object 75"/>
          <p:cNvSpPr/>
          <p:nvPr/>
        </p:nvSpPr>
        <p:spPr>
          <a:xfrm>
            <a:off x="488880" y="8569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7.118,00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4" name="object 76"/>
          <p:cNvSpPr/>
          <p:nvPr/>
        </p:nvSpPr>
        <p:spPr>
          <a:xfrm>
            <a:off x="4005360" y="8512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09:44:40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5" name="object 77"/>
          <p:cNvSpPr/>
          <p:nvPr/>
        </p:nvSpPr>
        <p:spPr>
          <a:xfrm>
            <a:off x="5863680" y="8569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6" name="object 78"/>
          <p:cNvSpPr/>
          <p:nvPr/>
        </p:nvSpPr>
        <p:spPr>
          <a:xfrm>
            <a:off x="488880" y="8960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7.118,50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7" name="object 79"/>
          <p:cNvSpPr/>
          <p:nvPr/>
        </p:nvSpPr>
        <p:spPr>
          <a:xfrm>
            <a:off x="2137680" y="89607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8" name="object 80"/>
          <p:cNvSpPr/>
          <p:nvPr/>
        </p:nvSpPr>
        <p:spPr>
          <a:xfrm>
            <a:off x="4005360" y="890352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09:44:40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09:44:33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9" name="object 81"/>
          <p:cNvSpPr/>
          <p:nvPr/>
        </p:nvSpPr>
        <p:spPr>
          <a:xfrm>
            <a:off x="5863680" y="8960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0" name="object 82"/>
          <p:cNvSpPr/>
          <p:nvPr/>
        </p:nvSpPr>
        <p:spPr>
          <a:xfrm>
            <a:off x="488880" y="9236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7.119,00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1" name="object 83"/>
          <p:cNvSpPr/>
          <p:nvPr/>
        </p:nvSpPr>
        <p:spPr>
          <a:xfrm>
            <a:off x="2137680" y="92368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2" name="object 84"/>
          <p:cNvSpPr/>
          <p:nvPr/>
        </p:nvSpPr>
        <p:spPr>
          <a:xfrm>
            <a:off x="5863680" y="9236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3" name="object 85"/>
          <p:cNvSpPr/>
          <p:nvPr/>
        </p:nvSpPr>
        <p:spPr>
          <a:xfrm>
            <a:off x="488880" y="9627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7.124,00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4" name="object 86"/>
          <p:cNvSpPr/>
          <p:nvPr/>
        </p:nvSpPr>
        <p:spPr>
          <a:xfrm>
            <a:off x="2137680" y="945612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5" name="object 87"/>
          <p:cNvSpPr/>
          <p:nvPr/>
        </p:nvSpPr>
        <p:spPr>
          <a:xfrm>
            <a:off x="4005360" y="9570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09:44:29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6" name="object 88"/>
          <p:cNvSpPr/>
          <p:nvPr/>
        </p:nvSpPr>
        <p:spPr>
          <a:xfrm>
            <a:off x="5863680" y="9627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7" name="object 89"/>
          <p:cNvSpPr/>
          <p:nvPr/>
        </p:nvSpPr>
        <p:spPr>
          <a:xfrm>
            <a:off x="488880" y="10018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7.125,00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8" name="object 90"/>
          <p:cNvSpPr/>
          <p:nvPr/>
        </p:nvSpPr>
        <p:spPr>
          <a:xfrm>
            <a:off x="2137680" y="100184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9" name="object 91"/>
          <p:cNvSpPr/>
          <p:nvPr/>
        </p:nvSpPr>
        <p:spPr>
          <a:xfrm>
            <a:off x="4005360" y="9961200"/>
            <a:ext cx="596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0" name="object 92"/>
          <p:cNvSpPr/>
          <p:nvPr/>
        </p:nvSpPr>
        <p:spPr>
          <a:xfrm>
            <a:off x="5863680" y="10018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object 96"/>
          <p:cNvSpPr/>
          <p:nvPr/>
        </p:nvSpPr>
        <p:spPr>
          <a:xfrm>
            <a:off x="323280" y="10180080"/>
            <a:ext cx="289980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8270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3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512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94680">
              <a:lnSpc>
                <a:spcPct val="100000"/>
              </a:lnSpc>
              <a:spcBef>
                <a:spcPts val="26"/>
              </a:spcBef>
              <a:buNone/>
            </a:pPr>
            <a:fld id="{E4B56A42-2D97-4C34-8096-73E066CBDFB9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513" name="object 2"/>
          <p:cNvSpPr/>
          <p:nvPr/>
        </p:nvSpPr>
        <p:spPr>
          <a:xfrm>
            <a:off x="323280" y="165240"/>
            <a:ext cx="81612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</a:t>
            </a:r>
            <a:r>
              <a:rPr b="0" lang="pt-BR" sz="800" spc="-55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13:16</a:t>
            </a:r>
            <a:endParaRPr b="0" lang="pt-BR" sz="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7.133,00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4" name="object 3"/>
          <p:cNvSpPr/>
          <p:nvPr/>
        </p:nvSpPr>
        <p:spPr>
          <a:xfrm>
            <a:off x="3881520" y="165240"/>
            <a:ext cx="968040" cy="43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13644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3644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09:44:12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5" name="object 4"/>
          <p:cNvSpPr/>
          <p:nvPr/>
        </p:nvSpPr>
        <p:spPr>
          <a:xfrm>
            <a:off x="2137680" y="35568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6" name="object 5"/>
          <p:cNvSpPr/>
          <p:nvPr/>
        </p:nvSpPr>
        <p:spPr>
          <a:xfrm>
            <a:off x="5863680" y="35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7" name="object 6"/>
          <p:cNvSpPr/>
          <p:nvPr/>
        </p:nvSpPr>
        <p:spPr>
          <a:xfrm>
            <a:off x="488880" y="918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7.134,00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8" name="object 7"/>
          <p:cNvSpPr/>
          <p:nvPr/>
        </p:nvSpPr>
        <p:spPr>
          <a:xfrm>
            <a:off x="4005360" y="860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09:44:08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9" name="object 8"/>
          <p:cNvSpPr/>
          <p:nvPr/>
        </p:nvSpPr>
        <p:spPr>
          <a:xfrm>
            <a:off x="5863680" y="918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0" name="object 9"/>
          <p:cNvSpPr/>
          <p:nvPr/>
        </p:nvSpPr>
        <p:spPr>
          <a:xfrm>
            <a:off x="488880" y="1308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7.135,00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1" name="object 10"/>
          <p:cNvSpPr/>
          <p:nvPr/>
        </p:nvSpPr>
        <p:spPr>
          <a:xfrm>
            <a:off x="2137680" y="113688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2" name="object 11"/>
          <p:cNvSpPr/>
          <p:nvPr/>
        </p:nvSpPr>
        <p:spPr>
          <a:xfrm>
            <a:off x="4005360" y="1251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09:43:59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3" name="object 12"/>
          <p:cNvSpPr/>
          <p:nvPr/>
        </p:nvSpPr>
        <p:spPr>
          <a:xfrm>
            <a:off x="5863680" y="1308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4" name="object 13"/>
          <p:cNvSpPr/>
          <p:nvPr/>
        </p:nvSpPr>
        <p:spPr>
          <a:xfrm>
            <a:off x="488880" y="1699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7.138,40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5" name="object 14"/>
          <p:cNvSpPr/>
          <p:nvPr/>
        </p:nvSpPr>
        <p:spPr>
          <a:xfrm>
            <a:off x="2137680" y="16992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6" name="object 15"/>
          <p:cNvSpPr/>
          <p:nvPr/>
        </p:nvSpPr>
        <p:spPr>
          <a:xfrm>
            <a:off x="4005360" y="164196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09:43:52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09:43:44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7" name="object 16"/>
          <p:cNvSpPr/>
          <p:nvPr/>
        </p:nvSpPr>
        <p:spPr>
          <a:xfrm>
            <a:off x="5863680" y="1699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8" name="object 17"/>
          <p:cNvSpPr/>
          <p:nvPr/>
        </p:nvSpPr>
        <p:spPr>
          <a:xfrm>
            <a:off x="488880" y="1975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7.138,90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9" name="object 18"/>
          <p:cNvSpPr/>
          <p:nvPr/>
        </p:nvSpPr>
        <p:spPr>
          <a:xfrm>
            <a:off x="2137680" y="19756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30" name="object 19"/>
          <p:cNvSpPr/>
          <p:nvPr/>
        </p:nvSpPr>
        <p:spPr>
          <a:xfrm>
            <a:off x="5863680" y="197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31" name="object 20"/>
          <p:cNvSpPr/>
          <p:nvPr/>
        </p:nvSpPr>
        <p:spPr>
          <a:xfrm>
            <a:off x="488880" y="2366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7.139,00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32" name="object 21"/>
          <p:cNvSpPr/>
          <p:nvPr/>
        </p:nvSpPr>
        <p:spPr>
          <a:xfrm>
            <a:off x="2137680" y="219492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33" name="object 22"/>
          <p:cNvSpPr/>
          <p:nvPr/>
        </p:nvSpPr>
        <p:spPr>
          <a:xfrm>
            <a:off x="4005360" y="2309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09:43:44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34" name="object 23"/>
          <p:cNvSpPr/>
          <p:nvPr/>
        </p:nvSpPr>
        <p:spPr>
          <a:xfrm>
            <a:off x="5863680" y="2366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35" name="object 24"/>
          <p:cNvSpPr/>
          <p:nvPr/>
        </p:nvSpPr>
        <p:spPr>
          <a:xfrm>
            <a:off x="488880" y="2756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7.140,00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36" name="object 25"/>
          <p:cNvSpPr/>
          <p:nvPr/>
        </p:nvSpPr>
        <p:spPr>
          <a:xfrm>
            <a:off x="2137680" y="275688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37" name="object 26"/>
          <p:cNvSpPr/>
          <p:nvPr/>
        </p:nvSpPr>
        <p:spPr>
          <a:xfrm>
            <a:off x="4005360" y="2700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09:43:35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38" name="object 27"/>
          <p:cNvSpPr/>
          <p:nvPr/>
        </p:nvSpPr>
        <p:spPr>
          <a:xfrm>
            <a:off x="5863680" y="2756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39" name="object 28"/>
          <p:cNvSpPr/>
          <p:nvPr/>
        </p:nvSpPr>
        <p:spPr>
          <a:xfrm>
            <a:off x="488880" y="3147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7.142,00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40" name="object 29"/>
          <p:cNvSpPr/>
          <p:nvPr/>
        </p:nvSpPr>
        <p:spPr>
          <a:xfrm>
            <a:off x="4005360" y="3090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09:43:29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41" name="object 30"/>
          <p:cNvSpPr/>
          <p:nvPr/>
        </p:nvSpPr>
        <p:spPr>
          <a:xfrm>
            <a:off x="5863680" y="3147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42" name="object 31"/>
          <p:cNvSpPr/>
          <p:nvPr/>
        </p:nvSpPr>
        <p:spPr>
          <a:xfrm>
            <a:off x="488880" y="3538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7.143,50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43" name="object 32"/>
          <p:cNvSpPr/>
          <p:nvPr/>
        </p:nvSpPr>
        <p:spPr>
          <a:xfrm>
            <a:off x="2137680" y="35384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44" name="object 33"/>
          <p:cNvSpPr/>
          <p:nvPr/>
        </p:nvSpPr>
        <p:spPr>
          <a:xfrm>
            <a:off x="4005360" y="3481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09:43:27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45" name="object 34"/>
          <p:cNvSpPr/>
          <p:nvPr/>
        </p:nvSpPr>
        <p:spPr>
          <a:xfrm>
            <a:off x="5863680" y="3538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46" name="object 35"/>
          <p:cNvSpPr/>
          <p:nvPr/>
        </p:nvSpPr>
        <p:spPr>
          <a:xfrm>
            <a:off x="488880" y="3929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7.144,00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47" name="object 36"/>
          <p:cNvSpPr/>
          <p:nvPr/>
        </p:nvSpPr>
        <p:spPr>
          <a:xfrm>
            <a:off x="2137680" y="3757680"/>
            <a:ext cx="1506600" cy="169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91000"/>
              </a:lnSpc>
              <a:buNone/>
            </a:pPr>
            <a:r>
              <a:rPr b="0" lang="pt-BR" sz="750" spc="-7" strike="noStrike">
                <a:latin typeface="Verdana"/>
              </a:rPr>
              <a:t>FINOTECH </a:t>
            </a:r>
            <a:r>
              <a:rPr b="0" lang="pt-BR" sz="750" spc="-1" strike="noStrike">
                <a:latin typeface="Verdana"/>
              </a:rPr>
              <a:t>SOLUÇÕES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48" name="object 37"/>
          <p:cNvSpPr/>
          <p:nvPr/>
        </p:nvSpPr>
        <p:spPr>
          <a:xfrm>
            <a:off x="4005360" y="3871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09:43:19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49" name="object 38"/>
          <p:cNvSpPr/>
          <p:nvPr/>
        </p:nvSpPr>
        <p:spPr>
          <a:xfrm>
            <a:off x="5863680" y="392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50" name="object 39"/>
          <p:cNvSpPr/>
          <p:nvPr/>
        </p:nvSpPr>
        <p:spPr>
          <a:xfrm>
            <a:off x="488880" y="4320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7.145,00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51" name="object 40"/>
          <p:cNvSpPr/>
          <p:nvPr/>
        </p:nvSpPr>
        <p:spPr>
          <a:xfrm>
            <a:off x="4005360" y="4262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09:43:13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52" name="object 41"/>
          <p:cNvSpPr/>
          <p:nvPr/>
        </p:nvSpPr>
        <p:spPr>
          <a:xfrm>
            <a:off x="5863680" y="4320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53" name="object 42"/>
          <p:cNvSpPr/>
          <p:nvPr/>
        </p:nvSpPr>
        <p:spPr>
          <a:xfrm>
            <a:off x="488880" y="4710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7.147,00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54" name="object 43"/>
          <p:cNvSpPr/>
          <p:nvPr/>
        </p:nvSpPr>
        <p:spPr>
          <a:xfrm>
            <a:off x="4005360" y="4653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09:43:14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55" name="object 44"/>
          <p:cNvSpPr/>
          <p:nvPr/>
        </p:nvSpPr>
        <p:spPr>
          <a:xfrm>
            <a:off x="5863680" y="4710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56" name="object 45"/>
          <p:cNvSpPr/>
          <p:nvPr/>
        </p:nvSpPr>
        <p:spPr>
          <a:xfrm>
            <a:off x="488880" y="5101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7.148,00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57" name="object 46"/>
          <p:cNvSpPr/>
          <p:nvPr/>
        </p:nvSpPr>
        <p:spPr>
          <a:xfrm>
            <a:off x="2137680" y="51012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58" name="object 47"/>
          <p:cNvSpPr/>
          <p:nvPr/>
        </p:nvSpPr>
        <p:spPr>
          <a:xfrm>
            <a:off x="4005360" y="5043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09:43:07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59" name="object 48"/>
          <p:cNvSpPr/>
          <p:nvPr/>
        </p:nvSpPr>
        <p:spPr>
          <a:xfrm>
            <a:off x="5863680" y="5101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60" name="object 49"/>
          <p:cNvSpPr/>
          <p:nvPr/>
        </p:nvSpPr>
        <p:spPr>
          <a:xfrm>
            <a:off x="488880" y="5491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7.149,00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61" name="object 50"/>
          <p:cNvSpPr/>
          <p:nvPr/>
        </p:nvSpPr>
        <p:spPr>
          <a:xfrm>
            <a:off x="2137680" y="532044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62" name="object 51"/>
          <p:cNvSpPr/>
          <p:nvPr/>
        </p:nvSpPr>
        <p:spPr>
          <a:xfrm>
            <a:off x="4005360" y="5434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09:43:05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63" name="object 52"/>
          <p:cNvSpPr/>
          <p:nvPr/>
        </p:nvSpPr>
        <p:spPr>
          <a:xfrm>
            <a:off x="5863680" y="5491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64" name="object 53"/>
          <p:cNvSpPr/>
          <p:nvPr/>
        </p:nvSpPr>
        <p:spPr>
          <a:xfrm>
            <a:off x="488880" y="5882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65" name="object 54"/>
          <p:cNvSpPr/>
          <p:nvPr/>
        </p:nvSpPr>
        <p:spPr>
          <a:xfrm>
            <a:off x="4005360" y="582552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09:42:58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09:42:50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66" name="object 55"/>
          <p:cNvSpPr/>
          <p:nvPr/>
        </p:nvSpPr>
        <p:spPr>
          <a:xfrm>
            <a:off x="5863680" y="5882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67" name="object 56"/>
          <p:cNvSpPr/>
          <p:nvPr/>
        </p:nvSpPr>
        <p:spPr>
          <a:xfrm>
            <a:off x="488880" y="6158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68" name="object 57"/>
          <p:cNvSpPr/>
          <p:nvPr/>
        </p:nvSpPr>
        <p:spPr>
          <a:xfrm>
            <a:off x="2137680" y="615888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69" name="object 58"/>
          <p:cNvSpPr/>
          <p:nvPr/>
        </p:nvSpPr>
        <p:spPr>
          <a:xfrm>
            <a:off x="5863680" y="6158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70" name="object 59"/>
          <p:cNvSpPr/>
          <p:nvPr/>
        </p:nvSpPr>
        <p:spPr>
          <a:xfrm>
            <a:off x="488880" y="6549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7.174,00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71" name="object 60"/>
          <p:cNvSpPr/>
          <p:nvPr/>
        </p:nvSpPr>
        <p:spPr>
          <a:xfrm>
            <a:off x="4005360" y="6492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09:42:53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72" name="object 61"/>
          <p:cNvSpPr/>
          <p:nvPr/>
        </p:nvSpPr>
        <p:spPr>
          <a:xfrm>
            <a:off x="5863680" y="6549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73" name="object 62"/>
          <p:cNvSpPr/>
          <p:nvPr/>
        </p:nvSpPr>
        <p:spPr>
          <a:xfrm>
            <a:off x="488880" y="6940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7.175,00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74" name="object 63"/>
          <p:cNvSpPr/>
          <p:nvPr/>
        </p:nvSpPr>
        <p:spPr>
          <a:xfrm>
            <a:off x="2137680" y="69404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75" name="object 64"/>
          <p:cNvSpPr/>
          <p:nvPr/>
        </p:nvSpPr>
        <p:spPr>
          <a:xfrm>
            <a:off x="4005360" y="6883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09:42:43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76" name="object 65"/>
          <p:cNvSpPr/>
          <p:nvPr/>
        </p:nvSpPr>
        <p:spPr>
          <a:xfrm>
            <a:off x="5863680" y="6940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77" name="object 66"/>
          <p:cNvSpPr/>
          <p:nvPr/>
        </p:nvSpPr>
        <p:spPr>
          <a:xfrm>
            <a:off x="488880" y="7331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7.179,00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78" name="object 67"/>
          <p:cNvSpPr/>
          <p:nvPr/>
        </p:nvSpPr>
        <p:spPr>
          <a:xfrm>
            <a:off x="2137680" y="715968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79" name="object 68"/>
          <p:cNvSpPr/>
          <p:nvPr/>
        </p:nvSpPr>
        <p:spPr>
          <a:xfrm>
            <a:off x="4005360" y="7273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09:42:42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80" name="object 69"/>
          <p:cNvSpPr/>
          <p:nvPr/>
        </p:nvSpPr>
        <p:spPr>
          <a:xfrm>
            <a:off x="5863680" y="7331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81" name="object 70"/>
          <p:cNvSpPr/>
          <p:nvPr/>
        </p:nvSpPr>
        <p:spPr>
          <a:xfrm>
            <a:off x="488880" y="7722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7.179,50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82" name="object 71"/>
          <p:cNvSpPr/>
          <p:nvPr/>
        </p:nvSpPr>
        <p:spPr>
          <a:xfrm>
            <a:off x="2137680" y="772200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83" name="object 72"/>
          <p:cNvSpPr/>
          <p:nvPr/>
        </p:nvSpPr>
        <p:spPr>
          <a:xfrm>
            <a:off x="4005360" y="7664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09:42:36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84" name="object 73"/>
          <p:cNvSpPr/>
          <p:nvPr/>
        </p:nvSpPr>
        <p:spPr>
          <a:xfrm>
            <a:off x="5863680" y="7722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85" name="object 74"/>
          <p:cNvSpPr/>
          <p:nvPr/>
        </p:nvSpPr>
        <p:spPr>
          <a:xfrm>
            <a:off x="488880" y="8112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86" name="object 75"/>
          <p:cNvSpPr/>
          <p:nvPr/>
        </p:nvSpPr>
        <p:spPr>
          <a:xfrm>
            <a:off x="4005360" y="8055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09:42:23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87" name="object 76"/>
          <p:cNvSpPr/>
          <p:nvPr/>
        </p:nvSpPr>
        <p:spPr>
          <a:xfrm>
            <a:off x="5863680" y="8112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88" name="object 77"/>
          <p:cNvSpPr/>
          <p:nvPr/>
        </p:nvSpPr>
        <p:spPr>
          <a:xfrm>
            <a:off x="488880" y="8503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7.182,00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89" name="object 78"/>
          <p:cNvSpPr/>
          <p:nvPr/>
        </p:nvSpPr>
        <p:spPr>
          <a:xfrm>
            <a:off x="2137680" y="85032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90" name="object 79"/>
          <p:cNvSpPr/>
          <p:nvPr/>
        </p:nvSpPr>
        <p:spPr>
          <a:xfrm>
            <a:off x="4005360" y="8445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09:42:15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91" name="object 80"/>
          <p:cNvSpPr/>
          <p:nvPr/>
        </p:nvSpPr>
        <p:spPr>
          <a:xfrm>
            <a:off x="5863680" y="8503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92" name="object 81"/>
          <p:cNvSpPr/>
          <p:nvPr/>
        </p:nvSpPr>
        <p:spPr>
          <a:xfrm>
            <a:off x="488880" y="8893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7.183,00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93" name="object 82"/>
          <p:cNvSpPr/>
          <p:nvPr/>
        </p:nvSpPr>
        <p:spPr>
          <a:xfrm>
            <a:off x="2137680" y="872244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94" name="object 83"/>
          <p:cNvSpPr/>
          <p:nvPr/>
        </p:nvSpPr>
        <p:spPr>
          <a:xfrm>
            <a:off x="4005360" y="8836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09:42:13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95" name="object 84"/>
          <p:cNvSpPr/>
          <p:nvPr/>
        </p:nvSpPr>
        <p:spPr>
          <a:xfrm>
            <a:off x="5863680" y="8893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96" name="object 85"/>
          <p:cNvSpPr/>
          <p:nvPr/>
        </p:nvSpPr>
        <p:spPr>
          <a:xfrm>
            <a:off x="488880" y="9284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7.184,00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97" name="object 86"/>
          <p:cNvSpPr/>
          <p:nvPr/>
        </p:nvSpPr>
        <p:spPr>
          <a:xfrm>
            <a:off x="2137680" y="92847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98" name="object 87"/>
          <p:cNvSpPr/>
          <p:nvPr/>
        </p:nvSpPr>
        <p:spPr>
          <a:xfrm>
            <a:off x="4005360" y="922752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09:42:02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09:41:56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99" name="object 88"/>
          <p:cNvSpPr/>
          <p:nvPr/>
        </p:nvSpPr>
        <p:spPr>
          <a:xfrm>
            <a:off x="5863680" y="9284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00" name="object 89"/>
          <p:cNvSpPr/>
          <p:nvPr/>
        </p:nvSpPr>
        <p:spPr>
          <a:xfrm>
            <a:off x="488880" y="9560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7.185,00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01" name="object 90"/>
          <p:cNvSpPr/>
          <p:nvPr/>
        </p:nvSpPr>
        <p:spPr>
          <a:xfrm>
            <a:off x="2137680" y="95608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02" name="object 91"/>
          <p:cNvSpPr/>
          <p:nvPr/>
        </p:nvSpPr>
        <p:spPr>
          <a:xfrm>
            <a:off x="5863680" y="9560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03" name="object 92"/>
          <p:cNvSpPr/>
          <p:nvPr/>
        </p:nvSpPr>
        <p:spPr>
          <a:xfrm>
            <a:off x="488880" y="9951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7.187,00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04" name="object 93"/>
          <p:cNvSpPr/>
          <p:nvPr/>
        </p:nvSpPr>
        <p:spPr>
          <a:xfrm>
            <a:off x="2137680" y="9780120"/>
            <a:ext cx="150660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05" name="object 94"/>
          <p:cNvSpPr/>
          <p:nvPr/>
        </p:nvSpPr>
        <p:spPr>
          <a:xfrm>
            <a:off x="4005360" y="9875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09:41:55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06" name="object 95"/>
          <p:cNvSpPr/>
          <p:nvPr/>
        </p:nvSpPr>
        <p:spPr>
          <a:xfrm>
            <a:off x="5863680" y="9951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object 102"/>
          <p:cNvSpPr/>
          <p:nvPr/>
        </p:nvSpPr>
        <p:spPr>
          <a:xfrm>
            <a:off x="323280" y="10180080"/>
            <a:ext cx="289980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8270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3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608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94680">
              <a:lnSpc>
                <a:spcPct val="100000"/>
              </a:lnSpc>
              <a:spcBef>
                <a:spcPts val="26"/>
              </a:spcBef>
              <a:buNone/>
            </a:pPr>
            <a:fld id="{6D0D0DE9-5DE1-484A-8336-1B40336AD73A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609" name="object 2"/>
          <p:cNvSpPr/>
          <p:nvPr/>
        </p:nvSpPr>
        <p:spPr>
          <a:xfrm>
            <a:off x="323280" y="165240"/>
            <a:ext cx="81612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</a:t>
            </a:r>
            <a:r>
              <a:rPr b="0" lang="pt-BR" sz="800" spc="-55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13:16</a:t>
            </a:r>
            <a:endParaRPr b="0" lang="pt-BR" sz="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7.188,00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10" name="object 3"/>
          <p:cNvSpPr/>
          <p:nvPr/>
        </p:nvSpPr>
        <p:spPr>
          <a:xfrm>
            <a:off x="3881520" y="165240"/>
            <a:ext cx="968040" cy="67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13644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3644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09:41:46</a:t>
            </a:r>
            <a:endParaRPr b="0" lang="pt-BR" sz="750" spc="-1" strike="noStrike">
              <a:latin typeface="Arial"/>
            </a:endParaRPr>
          </a:p>
          <a:p>
            <a:pPr marL="136440">
              <a:lnSpc>
                <a:spcPct val="100000"/>
              </a:lnSpc>
              <a:spcBef>
                <a:spcPts val="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3644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09:41:36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11" name="object 4"/>
          <p:cNvSpPr/>
          <p:nvPr/>
        </p:nvSpPr>
        <p:spPr>
          <a:xfrm>
            <a:off x="2137680" y="3556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12" name="object 5"/>
          <p:cNvSpPr/>
          <p:nvPr/>
        </p:nvSpPr>
        <p:spPr>
          <a:xfrm>
            <a:off x="5863680" y="35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13" name="object 6"/>
          <p:cNvSpPr/>
          <p:nvPr/>
        </p:nvSpPr>
        <p:spPr>
          <a:xfrm>
            <a:off x="488880" y="650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14" name="object 7"/>
          <p:cNvSpPr/>
          <p:nvPr/>
        </p:nvSpPr>
        <p:spPr>
          <a:xfrm>
            <a:off x="2137680" y="6508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15" name="object 8"/>
          <p:cNvSpPr/>
          <p:nvPr/>
        </p:nvSpPr>
        <p:spPr>
          <a:xfrm>
            <a:off x="5863680" y="650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16" name="object 9"/>
          <p:cNvSpPr/>
          <p:nvPr/>
        </p:nvSpPr>
        <p:spPr>
          <a:xfrm>
            <a:off x="488880" y="1041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7.192,00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17" name="object 10"/>
          <p:cNvSpPr/>
          <p:nvPr/>
        </p:nvSpPr>
        <p:spPr>
          <a:xfrm>
            <a:off x="2137680" y="87012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18" name="object 11"/>
          <p:cNvSpPr/>
          <p:nvPr/>
        </p:nvSpPr>
        <p:spPr>
          <a:xfrm>
            <a:off x="4005360" y="984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09:41:34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19" name="object 12"/>
          <p:cNvSpPr/>
          <p:nvPr/>
        </p:nvSpPr>
        <p:spPr>
          <a:xfrm>
            <a:off x="5863680" y="1041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20" name="object 13"/>
          <p:cNvSpPr/>
          <p:nvPr/>
        </p:nvSpPr>
        <p:spPr>
          <a:xfrm>
            <a:off x="488880" y="1432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7.193,00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21" name="object 14"/>
          <p:cNvSpPr/>
          <p:nvPr/>
        </p:nvSpPr>
        <p:spPr>
          <a:xfrm>
            <a:off x="2137680" y="14324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22" name="object 15"/>
          <p:cNvSpPr/>
          <p:nvPr/>
        </p:nvSpPr>
        <p:spPr>
          <a:xfrm>
            <a:off x="4005360" y="137520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09:41:29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09:41:23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23" name="object 16"/>
          <p:cNvSpPr/>
          <p:nvPr/>
        </p:nvSpPr>
        <p:spPr>
          <a:xfrm>
            <a:off x="5863680" y="1432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24" name="object 17"/>
          <p:cNvSpPr/>
          <p:nvPr/>
        </p:nvSpPr>
        <p:spPr>
          <a:xfrm>
            <a:off x="488880" y="1708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7.194,00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25" name="object 18"/>
          <p:cNvSpPr/>
          <p:nvPr/>
        </p:nvSpPr>
        <p:spPr>
          <a:xfrm>
            <a:off x="2137680" y="17089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26" name="object 19"/>
          <p:cNvSpPr/>
          <p:nvPr/>
        </p:nvSpPr>
        <p:spPr>
          <a:xfrm>
            <a:off x="5863680" y="1708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27" name="object 20"/>
          <p:cNvSpPr/>
          <p:nvPr/>
        </p:nvSpPr>
        <p:spPr>
          <a:xfrm>
            <a:off x="488880" y="2099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7.195,00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28" name="object 21"/>
          <p:cNvSpPr/>
          <p:nvPr/>
        </p:nvSpPr>
        <p:spPr>
          <a:xfrm>
            <a:off x="2137680" y="192780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29" name="object 22"/>
          <p:cNvSpPr/>
          <p:nvPr/>
        </p:nvSpPr>
        <p:spPr>
          <a:xfrm>
            <a:off x="4005360" y="2042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09:41:17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30" name="object 23"/>
          <p:cNvSpPr/>
          <p:nvPr/>
        </p:nvSpPr>
        <p:spPr>
          <a:xfrm>
            <a:off x="5863680" y="2099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31" name="object 24"/>
          <p:cNvSpPr/>
          <p:nvPr/>
        </p:nvSpPr>
        <p:spPr>
          <a:xfrm>
            <a:off x="488880" y="2490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7.197,00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32" name="object 25"/>
          <p:cNvSpPr/>
          <p:nvPr/>
        </p:nvSpPr>
        <p:spPr>
          <a:xfrm>
            <a:off x="2137680" y="24901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33" name="object 26"/>
          <p:cNvSpPr/>
          <p:nvPr/>
        </p:nvSpPr>
        <p:spPr>
          <a:xfrm>
            <a:off x="4005360" y="243288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09:41:10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09:41:04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34" name="object 27"/>
          <p:cNvSpPr/>
          <p:nvPr/>
        </p:nvSpPr>
        <p:spPr>
          <a:xfrm>
            <a:off x="5863680" y="2490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35" name="object 28"/>
          <p:cNvSpPr/>
          <p:nvPr/>
        </p:nvSpPr>
        <p:spPr>
          <a:xfrm>
            <a:off x="488880" y="2766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36" name="object 29"/>
          <p:cNvSpPr/>
          <p:nvPr/>
        </p:nvSpPr>
        <p:spPr>
          <a:xfrm>
            <a:off x="2137680" y="27666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37" name="object 30"/>
          <p:cNvSpPr/>
          <p:nvPr/>
        </p:nvSpPr>
        <p:spPr>
          <a:xfrm>
            <a:off x="5863680" y="2766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38" name="object 31"/>
          <p:cNvSpPr/>
          <p:nvPr/>
        </p:nvSpPr>
        <p:spPr>
          <a:xfrm>
            <a:off x="488880" y="3157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39" name="object 32"/>
          <p:cNvSpPr/>
          <p:nvPr/>
        </p:nvSpPr>
        <p:spPr>
          <a:xfrm>
            <a:off x="2137680" y="298584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40" name="object 33"/>
          <p:cNvSpPr/>
          <p:nvPr/>
        </p:nvSpPr>
        <p:spPr>
          <a:xfrm>
            <a:off x="4005360" y="3099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09:40:55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41" name="object 34"/>
          <p:cNvSpPr/>
          <p:nvPr/>
        </p:nvSpPr>
        <p:spPr>
          <a:xfrm>
            <a:off x="5863680" y="3157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42" name="object 35"/>
          <p:cNvSpPr/>
          <p:nvPr/>
        </p:nvSpPr>
        <p:spPr>
          <a:xfrm>
            <a:off x="488880" y="3547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43" name="object 36"/>
          <p:cNvSpPr/>
          <p:nvPr/>
        </p:nvSpPr>
        <p:spPr>
          <a:xfrm>
            <a:off x="4005360" y="349092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09:40:51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09:40:45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44" name="object 37"/>
          <p:cNvSpPr/>
          <p:nvPr/>
        </p:nvSpPr>
        <p:spPr>
          <a:xfrm>
            <a:off x="5863680" y="3547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45" name="object 38"/>
          <p:cNvSpPr/>
          <p:nvPr/>
        </p:nvSpPr>
        <p:spPr>
          <a:xfrm>
            <a:off x="488880" y="3824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7.228,50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46" name="object 39"/>
          <p:cNvSpPr/>
          <p:nvPr/>
        </p:nvSpPr>
        <p:spPr>
          <a:xfrm>
            <a:off x="2137680" y="382428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47" name="object 40"/>
          <p:cNvSpPr/>
          <p:nvPr/>
        </p:nvSpPr>
        <p:spPr>
          <a:xfrm>
            <a:off x="5863680" y="3824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48" name="object 41"/>
          <p:cNvSpPr/>
          <p:nvPr/>
        </p:nvSpPr>
        <p:spPr>
          <a:xfrm>
            <a:off x="488880" y="4214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7.229,00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49" name="object 42"/>
          <p:cNvSpPr/>
          <p:nvPr/>
        </p:nvSpPr>
        <p:spPr>
          <a:xfrm>
            <a:off x="4005360" y="4158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09:40:38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50" name="object 43"/>
          <p:cNvSpPr/>
          <p:nvPr/>
        </p:nvSpPr>
        <p:spPr>
          <a:xfrm>
            <a:off x="5863680" y="4214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51" name="object 44"/>
          <p:cNvSpPr/>
          <p:nvPr/>
        </p:nvSpPr>
        <p:spPr>
          <a:xfrm>
            <a:off x="488880" y="4605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7.229,50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52" name="object 45"/>
          <p:cNvSpPr/>
          <p:nvPr/>
        </p:nvSpPr>
        <p:spPr>
          <a:xfrm>
            <a:off x="2137680" y="46058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53" name="object 46"/>
          <p:cNvSpPr/>
          <p:nvPr/>
        </p:nvSpPr>
        <p:spPr>
          <a:xfrm>
            <a:off x="4005360" y="454860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09:40:36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54" name="object 47"/>
          <p:cNvSpPr/>
          <p:nvPr/>
        </p:nvSpPr>
        <p:spPr>
          <a:xfrm>
            <a:off x="5863680" y="4605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55" name="object 48"/>
          <p:cNvSpPr/>
          <p:nvPr/>
        </p:nvSpPr>
        <p:spPr>
          <a:xfrm>
            <a:off x="488880" y="4881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56" name="object 49"/>
          <p:cNvSpPr/>
          <p:nvPr/>
        </p:nvSpPr>
        <p:spPr>
          <a:xfrm>
            <a:off x="2137680" y="48819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57" name="object 50"/>
          <p:cNvSpPr/>
          <p:nvPr/>
        </p:nvSpPr>
        <p:spPr>
          <a:xfrm>
            <a:off x="5863680" y="4881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58" name="object 51"/>
          <p:cNvSpPr/>
          <p:nvPr/>
        </p:nvSpPr>
        <p:spPr>
          <a:xfrm>
            <a:off x="488880" y="5272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7.254,00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59" name="object 52"/>
          <p:cNvSpPr/>
          <p:nvPr/>
        </p:nvSpPr>
        <p:spPr>
          <a:xfrm>
            <a:off x="2137680" y="510120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60" name="object 53"/>
          <p:cNvSpPr/>
          <p:nvPr/>
        </p:nvSpPr>
        <p:spPr>
          <a:xfrm>
            <a:off x="4005360" y="5215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09:40:24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61" name="object 54"/>
          <p:cNvSpPr/>
          <p:nvPr/>
        </p:nvSpPr>
        <p:spPr>
          <a:xfrm>
            <a:off x="5863680" y="5272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62" name="object 55"/>
          <p:cNvSpPr/>
          <p:nvPr/>
        </p:nvSpPr>
        <p:spPr>
          <a:xfrm>
            <a:off x="488880" y="5663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7.254,50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63" name="object 56"/>
          <p:cNvSpPr/>
          <p:nvPr/>
        </p:nvSpPr>
        <p:spPr>
          <a:xfrm>
            <a:off x="2137680" y="56635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64" name="object 57"/>
          <p:cNvSpPr/>
          <p:nvPr/>
        </p:nvSpPr>
        <p:spPr>
          <a:xfrm>
            <a:off x="4005360" y="560628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09:40:20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09:40:15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65" name="object 58"/>
          <p:cNvSpPr/>
          <p:nvPr/>
        </p:nvSpPr>
        <p:spPr>
          <a:xfrm>
            <a:off x="5863680" y="5663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66" name="object 59"/>
          <p:cNvSpPr/>
          <p:nvPr/>
        </p:nvSpPr>
        <p:spPr>
          <a:xfrm>
            <a:off x="488880" y="5940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7.255,00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67" name="object 60"/>
          <p:cNvSpPr/>
          <p:nvPr/>
        </p:nvSpPr>
        <p:spPr>
          <a:xfrm>
            <a:off x="2137680" y="59400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68" name="object 61"/>
          <p:cNvSpPr/>
          <p:nvPr/>
        </p:nvSpPr>
        <p:spPr>
          <a:xfrm>
            <a:off x="5863680" y="5940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69" name="object 62"/>
          <p:cNvSpPr/>
          <p:nvPr/>
        </p:nvSpPr>
        <p:spPr>
          <a:xfrm>
            <a:off x="488880" y="6330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7.258,00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70" name="object 63"/>
          <p:cNvSpPr/>
          <p:nvPr/>
        </p:nvSpPr>
        <p:spPr>
          <a:xfrm>
            <a:off x="2137680" y="615888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71" name="object 64"/>
          <p:cNvSpPr/>
          <p:nvPr/>
        </p:nvSpPr>
        <p:spPr>
          <a:xfrm>
            <a:off x="4005360" y="6273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72" name="object 65"/>
          <p:cNvSpPr/>
          <p:nvPr/>
        </p:nvSpPr>
        <p:spPr>
          <a:xfrm>
            <a:off x="5863680" y="6330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73" name="object 66"/>
          <p:cNvSpPr/>
          <p:nvPr/>
        </p:nvSpPr>
        <p:spPr>
          <a:xfrm>
            <a:off x="488880" y="6721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7.259,00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74" name="object 67"/>
          <p:cNvSpPr/>
          <p:nvPr/>
        </p:nvSpPr>
        <p:spPr>
          <a:xfrm>
            <a:off x="4005360" y="6663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75" name="object 68"/>
          <p:cNvSpPr/>
          <p:nvPr/>
        </p:nvSpPr>
        <p:spPr>
          <a:xfrm>
            <a:off x="5863680" y="6721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76" name="object 69"/>
          <p:cNvSpPr/>
          <p:nvPr/>
        </p:nvSpPr>
        <p:spPr>
          <a:xfrm>
            <a:off x="488880" y="7111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7.260,00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77" name="object 70"/>
          <p:cNvSpPr/>
          <p:nvPr/>
        </p:nvSpPr>
        <p:spPr>
          <a:xfrm>
            <a:off x="2137680" y="694044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78" name="object 71"/>
          <p:cNvSpPr/>
          <p:nvPr/>
        </p:nvSpPr>
        <p:spPr>
          <a:xfrm>
            <a:off x="4005360" y="7054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09:40:01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79" name="object 72"/>
          <p:cNvSpPr/>
          <p:nvPr/>
        </p:nvSpPr>
        <p:spPr>
          <a:xfrm>
            <a:off x="5863680" y="7111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80" name="object 73"/>
          <p:cNvSpPr/>
          <p:nvPr/>
        </p:nvSpPr>
        <p:spPr>
          <a:xfrm>
            <a:off x="488880" y="7502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7.262,00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81" name="object 74"/>
          <p:cNvSpPr/>
          <p:nvPr/>
        </p:nvSpPr>
        <p:spPr>
          <a:xfrm>
            <a:off x="2137680" y="75027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82" name="object 75"/>
          <p:cNvSpPr/>
          <p:nvPr/>
        </p:nvSpPr>
        <p:spPr>
          <a:xfrm>
            <a:off x="4005360" y="744552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09:39:55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09:39:49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83" name="object 76"/>
          <p:cNvSpPr/>
          <p:nvPr/>
        </p:nvSpPr>
        <p:spPr>
          <a:xfrm>
            <a:off x="5863680" y="7502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84" name="object 77"/>
          <p:cNvSpPr/>
          <p:nvPr/>
        </p:nvSpPr>
        <p:spPr>
          <a:xfrm>
            <a:off x="488880" y="7778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7.265,00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85" name="object 78"/>
          <p:cNvSpPr/>
          <p:nvPr/>
        </p:nvSpPr>
        <p:spPr>
          <a:xfrm>
            <a:off x="2137680" y="77788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86" name="object 79"/>
          <p:cNvSpPr/>
          <p:nvPr/>
        </p:nvSpPr>
        <p:spPr>
          <a:xfrm>
            <a:off x="5863680" y="7778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87" name="object 80"/>
          <p:cNvSpPr/>
          <p:nvPr/>
        </p:nvSpPr>
        <p:spPr>
          <a:xfrm>
            <a:off x="488880" y="8169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7.269,00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88" name="object 81"/>
          <p:cNvSpPr/>
          <p:nvPr/>
        </p:nvSpPr>
        <p:spPr>
          <a:xfrm>
            <a:off x="2137680" y="799812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89" name="object 82"/>
          <p:cNvSpPr/>
          <p:nvPr/>
        </p:nvSpPr>
        <p:spPr>
          <a:xfrm>
            <a:off x="4005360" y="8112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09:39:47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90" name="object 83"/>
          <p:cNvSpPr/>
          <p:nvPr/>
        </p:nvSpPr>
        <p:spPr>
          <a:xfrm>
            <a:off x="5863680" y="8169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91" name="object 84"/>
          <p:cNvSpPr/>
          <p:nvPr/>
        </p:nvSpPr>
        <p:spPr>
          <a:xfrm>
            <a:off x="488880" y="8560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7.269,50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92" name="object 85"/>
          <p:cNvSpPr/>
          <p:nvPr/>
        </p:nvSpPr>
        <p:spPr>
          <a:xfrm>
            <a:off x="2137680" y="856044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93" name="object 86"/>
          <p:cNvSpPr/>
          <p:nvPr/>
        </p:nvSpPr>
        <p:spPr>
          <a:xfrm>
            <a:off x="4005360" y="8503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09:39:42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94" name="object 87"/>
          <p:cNvSpPr/>
          <p:nvPr/>
        </p:nvSpPr>
        <p:spPr>
          <a:xfrm>
            <a:off x="5863680" y="8560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95" name="object 88"/>
          <p:cNvSpPr/>
          <p:nvPr/>
        </p:nvSpPr>
        <p:spPr>
          <a:xfrm>
            <a:off x="488880" y="8951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96" name="object 89"/>
          <p:cNvSpPr/>
          <p:nvPr/>
        </p:nvSpPr>
        <p:spPr>
          <a:xfrm>
            <a:off x="4005360" y="8893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09:39:32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97" name="object 90"/>
          <p:cNvSpPr/>
          <p:nvPr/>
        </p:nvSpPr>
        <p:spPr>
          <a:xfrm>
            <a:off x="5863680" y="8951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98" name="object 91"/>
          <p:cNvSpPr/>
          <p:nvPr/>
        </p:nvSpPr>
        <p:spPr>
          <a:xfrm>
            <a:off x="488880" y="9342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7.272,00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99" name="object 92"/>
          <p:cNvSpPr/>
          <p:nvPr/>
        </p:nvSpPr>
        <p:spPr>
          <a:xfrm>
            <a:off x="2137680" y="93420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00" name="object 93"/>
          <p:cNvSpPr/>
          <p:nvPr/>
        </p:nvSpPr>
        <p:spPr>
          <a:xfrm>
            <a:off x="4005360" y="928476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09:39:34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09:39:25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01" name="object 94"/>
          <p:cNvSpPr/>
          <p:nvPr/>
        </p:nvSpPr>
        <p:spPr>
          <a:xfrm>
            <a:off x="5863680" y="9342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02" name="object 95"/>
          <p:cNvSpPr/>
          <p:nvPr/>
        </p:nvSpPr>
        <p:spPr>
          <a:xfrm>
            <a:off x="488880" y="9618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7.273,50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03" name="object 96"/>
          <p:cNvSpPr/>
          <p:nvPr/>
        </p:nvSpPr>
        <p:spPr>
          <a:xfrm>
            <a:off x="2137680" y="96181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04" name="object 97"/>
          <p:cNvSpPr/>
          <p:nvPr/>
        </p:nvSpPr>
        <p:spPr>
          <a:xfrm>
            <a:off x="5863680" y="9618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05" name="object 98"/>
          <p:cNvSpPr/>
          <p:nvPr/>
        </p:nvSpPr>
        <p:spPr>
          <a:xfrm>
            <a:off x="488880" y="100090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7.274,00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06" name="object 99"/>
          <p:cNvSpPr/>
          <p:nvPr/>
        </p:nvSpPr>
        <p:spPr>
          <a:xfrm>
            <a:off x="2137680" y="9837360"/>
            <a:ext cx="150660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07" name="object 100"/>
          <p:cNvSpPr/>
          <p:nvPr/>
        </p:nvSpPr>
        <p:spPr>
          <a:xfrm>
            <a:off x="4005360" y="9903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09:39:23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08" name="object 101"/>
          <p:cNvSpPr/>
          <p:nvPr/>
        </p:nvSpPr>
        <p:spPr>
          <a:xfrm>
            <a:off x="5863680" y="10009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object 100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710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636BBDBB-5556-41BF-8F41-B7BE330C6222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/45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711" name="object 2"/>
          <p:cNvSpPr/>
          <p:nvPr/>
        </p:nvSpPr>
        <p:spPr>
          <a:xfrm>
            <a:off x="323280" y="165240"/>
            <a:ext cx="81612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25/02/2022 13:16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712" name="object 3"/>
          <p:cNvSpPr/>
          <p:nvPr/>
        </p:nvSpPr>
        <p:spPr>
          <a:xfrm>
            <a:off x="388152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713" name="object 4"/>
          <p:cNvSpPr/>
          <p:nvPr/>
        </p:nvSpPr>
        <p:spPr>
          <a:xfrm>
            <a:off x="488880" y="432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7.275,00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14" name="object 5"/>
          <p:cNvSpPr/>
          <p:nvPr/>
        </p:nvSpPr>
        <p:spPr>
          <a:xfrm>
            <a:off x="2137680" y="43200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15" name="object 6"/>
          <p:cNvSpPr/>
          <p:nvPr/>
        </p:nvSpPr>
        <p:spPr>
          <a:xfrm>
            <a:off x="4005360" y="374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16" name="object 7"/>
          <p:cNvSpPr/>
          <p:nvPr/>
        </p:nvSpPr>
        <p:spPr>
          <a:xfrm>
            <a:off x="5863680" y="432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17" name="object 8"/>
          <p:cNvSpPr/>
          <p:nvPr/>
        </p:nvSpPr>
        <p:spPr>
          <a:xfrm>
            <a:off x="488880" y="822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18" name="object 9"/>
          <p:cNvSpPr/>
          <p:nvPr/>
        </p:nvSpPr>
        <p:spPr>
          <a:xfrm>
            <a:off x="4005360" y="765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09:39:04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19" name="object 10"/>
          <p:cNvSpPr/>
          <p:nvPr/>
        </p:nvSpPr>
        <p:spPr>
          <a:xfrm>
            <a:off x="5863680" y="822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20" name="object 11"/>
          <p:cNvSpPr/>
          <p:nvPr/>
        </p:nvSpPr>
        <p:spPr>
          <a:xfrm>
            <a:off x="488880" y="1213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7.285,00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21" name="object 12"/>
          <p:cNvSpPr/>
          <p:nvPr/>
        </p:nvSpPr>
        <p:spPr>
          <a:xfrm>
            <a:off x="2137680" y="12132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22" name="object 13"/>
          <p:cNvSpPr/>
          <p:nvPr/>
        </p:nvSpPr>
        <p:spPr>
          <a:xfrm>
            <a:off x="4005360" y="1155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09:38:52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23" name="object 14"/>
          <p:cNvSpPr/>
          <p:nvPr/>
        </p:nvSpPr>
        <p:spPr>
          <a:xfrm>
            <a:off x="5863680" y="1213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24" name="object 15"/>
          <p:cNvSpPr/>
          <p:nvPr/>
        </p:nvSpPr>
        <p:spPr>
          <a:xfrm>
            <a:off x="488880" y="1603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7.289,00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25" name="object 16"/>
          <p:cNvSpPr/>
          <p:nvPr/>
        </p:nvSpPr>
        <p:spPr>
          <a:xfrm>
            <a:off x="2137680" y="143244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26" name="object 17"/>
          <p:cNvSpPr/>
          <p:nvPr/>
        </p:nvSpPr>
        <p:spPr>
          <a:xfrm>
            <a:off x="4005360" y="1546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09:38:49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27" name="object 18"/>
          <p:cNvSpPr/>
          <p:nvPr/>
        </p:nvSpPr>
        <p:spPr>
          <a:xfrm>
            <a:off x="5863680" y="1603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28" name="object 19"/>
          <p:cNvSpPr/>
          <p:nvPr/>
        </p:nvSpPr>
        <p:spPr>
          <a:xfrm>
            <a:off x="488880" y="1994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29" name="object 20"/>
          <p:cNvSpPr/>
          <p:nvPr/>
        </p:nvSpPr>
        <p:spPr>
          <a:xfrm>
            <a:off x="2137680" y="19947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30" name="object 21"/>
          <p:cNvSpPr/>
          <p:nvPr/>
        </p:nvSpPr>
        <p:spPr>
          <a:xfrm>
            <a:off x="4005360" y="193752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09:38:03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09:37:55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31" name="object 22"/>
          <p:cNvSpPr/>
          <p:nvPr/>
        </p:nvSpPr>
        <p:spPr>
          <a:xfrm>
            <a:off x="5863680" y="1994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32" name="object 23"/>
          <p:cNvSpPr/>
          <p:nvPr/>
        </p:nvSpPr>
        <p:spPr>
          <a:xfrm>
            <a:off x="488880" y="2270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7.292,00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33" name="object 24"/>
          <p:cNvSpPr/>
          <p:nvPr/>
        </p:nvSpPr>
        <p:spPr>
          <a:xfrm>
            <a:off x="2137680" y="22708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34" name="object 25"/>
          <p:cNvSpPr/>
          <p:nvPr/>
        </p:nvSpPr>
        <p:spPr>
          <a:xfrm>
            <a:off x="5863680" y="2270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35" name="object 26"/>
          <p:cNvSpPr/>
          <p:nvPr/>
        </p:nvSpPr>
        <p:spPr>
          <a:xfrm>
            <a:off x="488880" y="2661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7.294,00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36" name="object 27"/>
          <p:cNvSpPr/>
          <p:nvPr/>
        </p:nvSpPr>
        <p:spPr>
          <a:xfrm>
            <a:off x="2137680" y="249012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37" name="object 28"/>
          <p:cNvSpPr/>
          <p:nvPr/>
        </p:nvSpPr>
        <p:spPr>
          <a:xfrm>
            <a:off x="4005360" y="2604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09:37:53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38" name="object 29"/>
          <p:cNvSpPr/>
          <p:nvPr/>
        </p:nvSpPr>
        <p:spPr>
          <a:xfrm>
            <a:off x="5863680" y="2661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39" name="object 30"/>
          <p:cNvSpPr/>
          <p:nvPr/>
        </p:nvSpPr>
        <p:spPr>
          <a:xfrm>
            <a:off x="488880" y="3052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7.295,00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40" name="object 31"/>
          <p:cNvSpPr/>
          <p:nvPr/>
        </p:nvSpPr>
        <p:spPr>
          <a:xfrm>
            <a:off x="4005360" y="2995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09:37:43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41" name="object 32"/>
          <p:cNvSpPr/>
          <p:nvPr/>
        </p:nvSpPr>
        <p:spPr>
          <a:xfrm>
            <a:off x="5863680" y="3052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42" name="object 33"/>
          <p:cNvSpPr/>
          <p:nvPr/>
        </p:nvSpPr>
        <p:spPr>
          <a:xfrm>
            <a:off x="488880" y="3443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7.299,50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43" name="object 34"/>
          <p:cNvSpPr/>
          <p:nvPr/>
        </p:nvSpPr>
        <p:spPr>
          <a:xfrm>
            <a:off x="2137680" y="327168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44" name="object 35"/>
          <p:cNvSpPr/>
          <p:nvPr/>
        </p:nvSpPr>
        <p:spPr>
          <a:xfrm>
            <a:off x="4005360" y="3385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09:37:44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45" name="object 36"/>
          <p:cNvSpPr/>
          <p:nvPr/>
        </p:nvSpPr>
        <p:spPr>
          <a:xfrm>
            <a:off x="5863680" y="3443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46" name="object 37"/>
          <p:cNvSpPr/>
          <p:nvPr/>
        </p:nvSpPr>
        <p:spPr>
          <a:xfrm>
            <a:off x="488880" y="3834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47" name="object 38"/>
          <p:cNvSpPr/>
          <p:nvPr/>
        </p:nvSpPr>
        <p:spPr>
          <a:xfrm>
            <a:off x="2137680" y="3834000"/>
            <a:ext cx="1506600" cy="101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48" name="object 39"/>
          <p:cNvSpPr/>
          <p:nvPr/>
        </p:nvSpPr>
        <p:spPr>
          <a:xfrm>
            <a:off x="4005360" y="3776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09:37:31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49" name="object 40"/>
          <p:cNvSpPr/>
          <p:nvPr/>
        </p:nvSpPr>
        <p:spPr>
          <a:xfrm>
            <a:off x="5863680" y="3834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50" name="object 41"/>
          <p:cNvSpPr/>
          <p:nvPr/>
        </p:nvSpPr>
        <p:spPr>
          <a:xfrm>
            <a:off x="488880" y="4224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7.321,00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51" name="object 42"/>
          <p:cNvSpPr/>
          <p:nvPr/>
        </p:nvSpPr>
        <p:spPr>
          <a:xfrm>
            <a:off x="4005360" y="4167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09:37:29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52" name="object 43"/>
          <p:cNvSpPr/>
          <p:nvPr/>
        </p:nvSpPr>
        <p:spPr>
          <a:xfrm>
            <a:off x="5863680" y="4224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53" name="object 44"/>
          <p:cNvSpPr/>
          <p:nvPr/>
        </p:nvSpPr>
        <p:spPr>
          <a:xfrm>
            <a:off x="488880" y="4615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7.322,00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54" name="object 45"/>
          <p:cNvSpPr/>
          <p:nvPr/>
        </p:nvSpPr>
        <p:spPr>
          <a:xfrm>
            <a:off x="4005360" y="4557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09:37:13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55" name="object 46"/>
          <p:cNvSpPr/>
          <p:nvPr/>
        </p:nvSpPr>
        <p:spPr>
          <a:xfrm>
            <a:off x="5863680" y="4615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56" name="object 47"/>
          <p:cNvSpPr/>
          <p:nvPr/>
        </p:nvSpPr>
        <p:spPr>
          <a:xfrm>
            <a:off x="488880" y="5005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7.324,00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57" name="object 48"/>
          <p:cNvSpPr/>
          <p:nvPr/>
        </p:nvSpPr>
        <p:spPr>
          <a:xfrm>
            <a:off x="2137680" y="483444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58" name="object 49"/>
          <p:cNvSpPr/>
          <p:nvPr/>
        </p:nvSpPr>
        <p:spPr>
          <a:xfrm>
            <a:off x="4005360" y="4948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09:37:14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59" name="object 50"/>
          <p:cNvSpPr/>
          <p:nvPr/>
        </p:nvSpPr>
        <p:spPr>
          <a:xfrm>
            <a:off x="5863680" y="5005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60" name="object 51"/>
          <p:cNvSpPr/>
          <p:nvPr/>
        </p:nvSpPr>
        <p:spPr>
          <a:xfrm>
            <a:off x="488880" y="5396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7.325,00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61" name="object 52"/>
          <p:cNvSpPr/>
          <p:nvPr/>
        </p:nvSpPr>
        <p:spPr>
          <a:xfrm>
            <a:off x="2137680" y="539676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62" name="object 53"/>
          <p:cNvSpPr/>
          <p:nvPr/>
        </p:nvSpPr>
        <p:spPr>
          <a:xfrm>
            <a:off x="4005360" y="5339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63" name="object 54"/>
          <p:cNvSpPr/>
          <p:nvPr/>
        </p:nvSpPr>
        <p:spPr>
          <a:xfrm>
            <a:off x="5863680" y="5396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64" name="object 55"/>
          <p:cNvSpPr/>
          <p:nvPr/>
        </p:nvSpPr>
        <p:spPr>
          <a:xfrm>
            <a:off x="488880" y="5787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7.327,00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65" name="object 56"/>
          <p:cNvSpPr/>
          <p:nvPr/>
        </p:nvSpPr>
        <p:spPr>
          <a:xfrm>
            <a:off x="4005360" y="57301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09:37:07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66" name="object 57"/>
          <p:cNvSpPr/>
          <p:nvPr/>
        </p:nvSpPr>
        <p:spPr>
          <a:xfrm>
            <a:off x="5863680" y="5787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67" name="object 58"/>
          <p:cNvSpPr/>
          <p:nvPr/>
        </p:nvSpPr>
        <p:spPr>
          <a:xfrm>
            <a:off x="488880" y="6177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7.328,00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68" name="object 59"/>
          <p:cNvSpPr/>
          <p:nvPr/>
        </p:nvSpPr>
        <p:spPr>
          <a:xfrm>
            <a:off x="2137680" y="61779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69" name="object 60"/>
          <p:cNvSpPr/>
          <p:nvPr/>
        </p:nvSpPr>
        <p:spPr>
          <a:xfrm>
            <a:off x="4005360" y="61210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09:37:01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70" name="object 61"/>
          <p:cNvSpPr/>
          <p:nvPr/>
        </p:nvSpPr>
        <p:spPr>
          <a:xfrm>
            <a:off x="5863680" y="6177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71" name="object 62"/>
          <p:cNvSpPr/>
          <p:nvPr/>
        </p:nvSpPr>
        <p:spPr>
          <a:xfrm>
            <a:off x="488880" y="6568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7.329,00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72" name="object 63"/>
          <p:cNvSpPr/>
          <p:nvPr/>
        </p:nvSpPr>
        <p:spPr>
          <a:xfrm>
            <a:off x="2137680" y="639720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73" name="object 64"/>
          <p:cNvSpPr/>
          <p:nvPr/>
        </p:nvSpPr>
        <p:spPr>
          <a:xfrm>
            <a:off x="4005360" y="6511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09:36:58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74" name="object 65"/>
          <p:cNvSpPr/>
          <p:nvPr/>
        </p:nvSpPr>
        <p:spPr>
          <a:xfrm>
            <a:off x="5863680" y="6568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75" name="object 66"/>
          <p:cNvSpPr/>
          <p:nvPr/>
        </p:nvSpPr>
        <p:spPr>
          <a:xfrm>
            <a:off x="488880" y="6959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76" name="object 67"/>
          <p:cNvSpPr/>
          <p:nvPr/>
        </p:nvSpPr>
        <p:spPr>
          <a:xfrm>
            <a:off x="2137680" y="695952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77" name="object 68"/>
          <p:cNvSpPr/>
          <p:nvPr/>
        </p:nvSpPr>
        <p:spPr>
          <a:xfrm>
            <a:off x="4005360" y="6902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09:36:51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78" name="object 69"/>
          <p:cNvSpPr/>
          <p:nvPr/>
        </p:nvSpPr>
        <p:spPr>
          <a:xfrm>
            <a:off x="5863680" y="6959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79" name="object 70"/>
          <p:cNvSpPr/>
          <p:nvPr/>
        </p:nvSpPr>
        <p:spPr>
          <a:xfrm>
            <a:off x="488880" y="7350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7.332,00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80" name="object 71"/>
          <p:cNvSpPr/>
          <p:nvPr/>
        </p:nvSpPr>
        <p:spPr>
          <a:xfrm>
            <a:off x="4005360" y="72928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81" name="object 72"/>
          <p:cNvSpPr/>
          <p:nvPr/>
        </p:nvSpPr>
        <p:spPr>
          <a:xfrm>
            <a:off x="5863680" y="7350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82" name="object 73"/>
          <p:cNvSpPr/>
          <p:nvPr/>
        </p:nvSpPr>
        <p:spPr>
          <a:xfrm>
            <a:off x="488880" y="77410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7.333,00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83" name="object 74"/>
          <p:cNvSpPr/>
          <p:nvPr/>
        </p:nvSpPr>
        <p:spPr>
          <a:xfrm>
            <a:off x="2137680" y="77410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84" name="object 75"/>
          <p:cNvSpPr/>
          <p:nvPr/>
        </p:nvSpPr>
        <p:spPr>
          <a:xfrm>
            <a:off x="4005360" y="76838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09:36:43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85" name="object 76"/>
          <p:cNvSpPr/>
          <p:nvPr/>
        </p:nvSpPr>
        <p:spPr>
          <a:xfrm>
            <a:off x="5863680" y="7741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86" name="object 77"/>
          <p:cNvSpPr/>
          <p:nvPr/>
        </p:nvSpPr>
        <p:spPr>
          <a:xfrm>
            <a:off x="488880" y="8131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7.334,00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87" name="object 78"/>
          <p:cNvSpPr/>
          <p:nvPr/>
        </p:nvSpPr>
        <p:spPr>
          <a:xfrm>
            <a:off x="2137680" y="795996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88" name="object 79"/>
          <p:cNvSpPr/>
          <p:nvPr/>
        </p:nvSpPr>
        <p:spPr>
          <a:xfrm>
            <a:off x="4005360" y="8074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89" name="object 80"/>
          <p:cNvSpPr/>
          <p:nvPr/>
        </p:nvSpPr>
        <p:spPr>
          <a:xfrm>
            <a:off x="5863680" y="8131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90" name="object 81"/>
          <p:cNvSpPr/>
          <p:nvPr/>
        </p:nvSpPr>
        <p:spPr>
          <a:xfrm>
            <a:off x="488880" y="8522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7.335,00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91" name="object 82"/>
          <p:cNvSpPr/>
          <p:nvPr/>
        </p:nvSpPr>
        <p:spPr>
          <a:xfrm>
            <a:off x="2137680" y="852228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92" name="object 83"/>
          <p:cNvSpPr/>
          <p:nvPr/>
        </p:nvSpPr>
        <p:spPr>
          <a:xfrm>
            <a:off x="4005360" y="8465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09:36:31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93" name="object 84"/>
          <p:cNvSpPr/>
          <p:nvPr/>
        </p:nvSpPr>
        <p:spPr>
          <a:xfrm>
            <a:off x="5863680" y="8522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94" name="object 85"/>
          <p:cNvSpPr/>
          <p:nvPr/>
        </p:nvSpPr>
        <p:spPr>
          <a:xfrm>
            <a:off x="488880" y="8912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7.338,00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95" name="object 86"/>
          <p:cNvSpPr/>
          <p:nvPr/>
        </p:nvSpPr>
        <p:spPr>
          <a:xfrm>
            <a:off x="4005360" y="8856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09:36:27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96" name="object 87"/>
          <p:cNvSpPr/>
          <p:nvPr/>
        </p:nvSpPr>
        <p:spPr>
          <a:xfrm>
            <a:off x="5863680" y="8912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97" name="object 88"/>
          <p:cNvSpPr/>
          <p:nvPr/>
        </p:nvSpPr>
        <p:spPr>
          <a:xfrm>
            <a:off x="488880" y="9303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7.339,00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98" name="object 89"/>
          <p:cNvSpPr/>
          <p:nvPr/>
        </p:nvSpPr>
        <p:spPr>
          <a:xfrm>
            <a:off x="2137680" y="93038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99" name="object 90"/>
          <p:cNvSpPr/>
          <p:nvPr/>
        </p:nvSpPr>
        <p:spPr>
          <a:xfrm>
            <a:off x="4005360" y="9246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00" name="object 91"/>
          <p:cNvSpPr/>
          <p:nvPr/>
        </p:nvSpPr>
        <p:spPr>
          <a:xfrm>
            <a:off x="5863680" y="9303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01" name="object 92"/>
          <p:cNvSpPr/>
          <p:nvPr/>
        </p:nvSpPr>
        <p:spPr>
          <a:xfrm>
            <a:off x="488880" y="9694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7.340,00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02" name="object 93"/>
          <p:cNvSpPr/>
          <p:nvPr/>
        </p:nvSpPr>
        <p:spPr>
          <a:xfrm>
            <a:off x="2137680" y="952308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03" name="object 94"/>
          <p:cNvSpPr/>
          <p:nvPr/>
        </p:nvSpPr>
        <p:spPr>
          <a:xfrm>
            <a:off x="4005360" y="9637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04" name="object 95"/>
          <p:cNvSpPr/>
          <p:nvPr/>
        </p:nvSpPr>
        <p:spPr>
          <a:xfrm>
            <a:off x="5863680" y="9694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05" name="object 96"/>
          <p:cNvSpPr/>
          <p:nvPr/>
        </p:nvSpPr>
        <p:spPr>
          <a:xfrm>
            <a:off x="488880" y="10085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7.342,00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06" name="object 97"/>
          <p:cNvSpPr/>
          <p:nvPr/>
        </p:nvSpPr>
        <p:spPr>
          <a:xfrm>
            <a:off x="2137680" y="100850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07" name="object 98"/>
          <p:cNvSpPr/>
          <p:nvPr/>
        </p:nvSpPr>
        <p:spPr>
          <a:xfrm>
            <a:off x="4005360" y="10027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25/02/2022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09:36:04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08" name="object 99"/>
          <p:cNvSpPr/>
          <p:nvPr/>
        </p:nvSpPr>
        <p:spPr>
          <a:xfrm>
            <a:off x="5863680" y="10085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LibreOffice/7.2.5.2$Windows_X86_64 LibreOffice_project/499f9727c189e6ef3471021d6132d4c694f357e5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2022-08-05T14:33:34Z</dcterms:created>
  <dc:creator/>
  <dc:description/>
  <dc:language>pt-BR</dc:language>
  <cp:lastModifiedBy/>
  <dcterms:modified xsi:type="dcterms:W3CDTF">2022-08-05T14:33:34Z</dcterms:modified>
  <cp:revision>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2022-02-25T00:00:00Z</vt:filetime>
  </property>
  <property fmtid="{D5CDD505-2E9C-101B-9397-08002B2CF9AE}" pid="3" name="Creator">
    <vt:lpwstr>Mozilla/5.0 (Windows NT 10.0; Win64; x64) AppleWebKit/537.36 (KHTML, like Gecko) Chrome/98.0.4758.102 Safari/537.36</vt:lpwstr>
  </property>
  <property fmtid="{D5CDD505-2E9C-101B-9397-08002B2CF9AE}" pid="4" name="LastSaved">
    <vt:filetime>2022-08-05T00:00:00Z</vt:filetime>
  </property>
  <property fmtid="{D5CDD505-2E9C-101B-9397-08002B2CF9AE}" pid="5" name="PresentationFormat">
    <vt:lpwstr>On-screen Show (4:3)</vt:lpwstr>
  </property>
</Properties>
</file>